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Slab"/>
      <p:regular r:id="rId53"/>
      <p:bold r:id="rId54"/>
    </p:embeddedFont>
    <p:embeddedFont>
      <p:font typeface="Roboto"/>
      <p:regular r:id="rId55"/>
      <p:bold r:id="rId56"/>
      <p:italic r:id="rId57"/>
      <p:boldItalic r:id="rId58"/>
    </p:embeddedFont>
    <p:embeddedFont>
      <p:font typeface="Fira Sans Condensed"/>
      <p:regular r:id="rId59"/>
      <p:bold r:id="rId60"/>
      <p:italic r:id="rId61"/>
      <p:boldItalic r:id="rId62"/>
    </p:embeddedFont>
    <p:embeddedFont>
      <p:font typeface="Quattrocento Sans"/>
      <p:regular r:id="rId63"/>
      <p:bold r:id="rId64"/>
      <p:italic r:id="rId65"/>
      <p:boldItalic r:id="rId66"/>
    </p:embeddedFont>
    <p:embeddedFont>
      <p:font typeface="Fira Sans Extra Condensed"/>
      <p:regular r:id="rId67"/>
      <p:bold r:id="rId68"/>
      <p:italic r:id="rId69"/>
      <p:boldItalic r:id="rId70"/>
    </p:embeddedFont>
    <p:embeddedFont>
      <p:font typeface="Source Sans Pr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5" roundtripDataSignature="AMtx7mihlNie8U75V62Kb8/lLaSNmyvK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SansPro-italic.fntdata"/><Relationship Id="rId72" Type="http://schemas.openxmlformats.org/officeDocument/2006/relationships/font" Target="fonts/SourceSansPro-bold.fntdata"/><Relationship Id="rId31" Type="http://schemas.openxmlformats.org/officeDocument/2006/relationships/slide" Target="slides/slide26.xml"/><Relationship Id="rId75" Type="http://customschemas.google.com/relationships/presentationmetadata" Target="metadata"/><Relationship Id="rId30" Type="http://schemas.openxmlformats.org/officeDocument/2006/relationships/slide" Target="slides/slide25.xml"/><Relationship Id="rId74" Type="http://schemas.openxmlformats.org/officeDocument/2006/relationships/font" Target="fonts/SourceSansPro-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SourceSansPro-regular.fntdata"/><Relationship Id="rId70" Type="http://schemas.openxmlformats.org/officeDocument/2006/relationships/font" Target="fonts/FiraSansExtraCondensed-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iraSansCondensed-boldItalic.fntdata"/><Relationship Id="rId61" Type="http://schemas.openxmlformats.org/officeDocument/2006/relationships/font" Target="fonts/FiraSansCondensed-italic.fntdata"/><Relationship Id="rId20" Type="http://schemas.openxmlformats.org/officeDocument/2006/relationships/slide" Target="slides/slide15.xml"/><Relationship Id="rId64" Type="http://schemas.openxmlformats.org/officeDocument/2006/relationships/font" Target="fonts/QuattrocentoSans-bold.fntdata"/><Relationship Id="rId63" Type="http://schemas.openxmlformats.org/officeDocument/2006/relationships/font" Target="fonts/QuattrocentoSans-regular.fntdata"/><Relationship Id="rId22" Type="http://schemas.openxmlformats.org/officeDocument/2006/relationships/slide" Target="slides/slide17.xml"/><Relationship Id="rId66" Type="http://schemas.openxmlformats.org/officeDocument/2006/relationships/font" Target="fonts/QuattrocentoSans-boldItalic.fntdata"/><Relationship Id="rId21" Type="http://schemas.openxmlformats.org/officeDocument/2006/relationships/slide" Target="slides/slide16.xml"/><Relationship Id="rId65" Type="http://schemas.openxmlformats.org/officeDocument/2006/relationships/font" Target="fonts/QuattrocentoSans-italic.fntdata"/><Relationship Id="rId24" Type="http://schemas.openxmlformats.org/officeDocument/2006/relationships/slide" Target="slides/slide19.xml"/><Relationship Id="rId68" Type="http://schemas.openxmlformats.org/officeDocument/2006/relationships/font" Target="fonts/FiraSansExtraCondensed-bold.fntdata"/><Relationship Id="rId23" Type="http://schemas.openxmlformats.org/officeDocument/2006/relationships/slide" Target="slides/slide18.xml"/><Relationship Id="rId67" Type="http://schemas.openxmlformats.org/officeDocument/2006/relationships/font" Target="fonts/FiraSansExtraCondensed-regular.fntdata"/><Relationship Id="rId60" Type="http://schemas.openxmlformats.org/officeDocument/2006/relationships/font" Target="fonts/FiraSansCondensed-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ExtraCondense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Slab-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font" Target="fonts/RobotoSlab-bold.fntdata"/><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FiraSansCondensed-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Our graduation thesis about a method to detect intrusion in the IoT network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107d86e321_1_5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2107d86e321_1_5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Lightweight để có thể triển khai lên các thiết bị ít phần cứng</a:t>
            </a:r>
            <a:endParaRPr/>
          </a:p>
          <a:p>
            <a:pPr indent="-171450" lvl="0" marL="171450" rtl="0" algn="l">
              <a:lnSpc>
                <a:spcPct val="100000"/>
              </a:lnSpc>
              <a:spcBef>
                <a:spcPts val="0"/>
              </a:spcBef>
              <a:spcAft>
                <a:spcPts val="0"/>
              </a:spcAft>
              <a:buSzPts val="1100"/>
              <a:buChar char="●"/>
            </a:pPr>
            <a:r>
              <a:rPr lang="en-US"/>
              <a:t>Near to the IoT network để không bị nhiễu như ISP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2900861d05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22900861d05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Lightweight để có thể triển khai lên các thiết bị ít phần cứng</a:t>
            </a:r>
            <a:endParaRPr/>
          </a:p>
          <a:p>
            <a:pPr indent="-171450" lvl="0" marL="171450" rtl="0" algn="l">
              <a:lnSpc>
                <a:spcPct val="100000"/>
              </a:lnSpc>
              <a:spcBef>
                <a:spcPts val="0"/>
              </a:spcBef>
              <a:spcAft>
                <a:spcPts val="0"/>
              </a:spcAft>
              <a:buSzPts val="1100"/>
              <a:buChar char="●"/>
            </a:pPr>
            <a:r>
              <a:rPr lang="en-US"/>
              <a:t>Near to the IoT network để không bị nhiễu như ISP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107d86e321_1_5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2107d86e321_1_5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Lightweight để có thể triển khai lên các thiết bị ít phần cứng</a:t>
            </a:r>
            <a:endParaRPr/>
          </a:p>
          <a:p>
            <a:pPr indent="-171450" lvl="0" marL="171450" rtl="0" algn="l">
              <a:lnSpc>
                <a:spcPct val="100000"/>
              </a:lnSpc>
              <a:spcBef>
                <a:spcPts val="0"/>
              </a:spcBef>
              <a:spcAft>
                <a:spcPts val="0"/>
              </a:spcAft>
              <a:buSzPts val="1100"/>
              <a:buChar char="●"/>
            </a:pPr>
            <a:r>
              <a:rPr lang="en-US"/>
              <a:t>Near to the IoT network để không bị nhiễu như ISP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107d86e321_1_5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2107d86e321_1_5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Lightweight để có thể triển khai lên các thiết bị ít phần cứng</a:t>
            </a:r>
            <a:endParaRPr/>
          </a:p>
          <a:p>
            <a:pPr indent="-171450" lvl="0" marL="171450" rtl="0" algn="l">
              <a:lnSpc>
                <a:spcPct val="100000"/>
              </a:lnSpc>
              <a:spcBef>
                <a:spcPts val="0"/>
              </a:spcBef>
              <a:spcAft>
                <a:spcPts val="0"/>
              </a:spcAft>
              <a:buSzPts val="1100"/>
              <a:buChar char="●"/>
            </a:pPr>
            <a:r>
              <a:rPr lang="en-US"/>
              <a:t>Near to the IoT network để không bị nhiễu như ISP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107d86e321_1_5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107d86e321_1_5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Lightweight để có thể triển khai lên các thiết bị ít phần cứng</a:t>
            </a:r>
            <a:endParaRPr/>
          </a:p>
          <a:p>
            <a:pPr indent="-171450" lvl="0" marL="171450" rtl="0" algn="l">
              <a:lnSpc>
                <a:spcPct val="100000"/>
              </a:lnSpc>
              <a:spcBef>
                <a:spcPts val="0"/>
              </a:spcBef>
              <a:spcAft>
                <a:spcPts val="0"/>
              </a:spcAft>
              <a:buSzPts val="1100"/>
              <a:buChar char="●"/>
            </a:pPr>
            <a:r>
              <a:rPr lang="en-US"/>
              <a:t>Near to the IoT network để không bị nhiễu như ISP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Thông thường các IoT devices sẽ giao tiếp với nhau thông qua IoT gateways</a:t>
            </a:r>
            <a:endParaRPr/>
          </a:p>
          <a:p>
            <a:pPr indent="-298450" lvl="0" marL="457200" rtl="0" algn="l">
              <a:lnSpc>
                <a:spcPct val="100000"/>
              </a:lnSpc>
              <a:spcBef>
                <a:spcPts val="0"/>
              </a:spcBef>
              <a:spcAft>
                <a:spcPts val="0"/>
              </a:spcAft>
              <a:buSzPts val="1100"/>
              <a:buChar char="●"/>
            </a:pPr>
            <a:r>
              <a:rPr lang="en-US"/>
              <a:t>Các thiết bị IoT sử dụng những communication protocol khác nhau, IoT gateways có thể hiểu những protocol khác nhau, nên giống như translator, translate message between devices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Sau đây là ý tưởng phương pháp của nhóm</a:t>
            </a:r>
            <a:endParaRPr/>
          </a:p>
        </p:txBody>
      </p:sp>
      <p:sp>
        <p:nvSpPr>
          <p:cNvPr id="634" name="Google Shape;634;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107d86e321_1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2107d86e321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From our observation, the IDS datasets are in tabular format</a:t>
            </a:r>
            <a:endParaRPr/>
          </a:p>
          <a:p>
            <a:pPr indent="-171450" lvl="0" marL="171450" rtl="0" algn="l">
              <a:lnSpc>
                <a:spcPct val="100000"/>
              </a:lnSpc>
              <a:spcBef>
                <a:spcPts val="0"/>
              </a:spcBef>
              <a:spcAft>
                <a:spcPts val="0"/>
              </a:spcAft>
              <a:buSzPts val="1100"/>
              <a:buChar char="●"/>
            </a:pPr>
            <a:r>
              <a:rPr lang="en-US"/>
              <a:t>And in 2019, Google recently created a deep learning model tailored for tabular data, its name is Tabnet</a:t>
            </a:r>
            <a:endParaRPr/>
          </a:p>
          <a:p>
            <a:pPr indent="-171450" lvl="0" marL="171450" rtl="0" algn="l">
              <a:lnSpc>
                <a:spcPct val="100000"/>
              </a:lnSpc>
              <a:spcBef>
                <a:spcPts val="0"/>
              </a:spcBef>
              <a:spcAft>
                <a:spcPts val="0"/>
              </a:spcAft>
              <a:buSzPts val="1100"/>
              <a:buChar char="●"/>
            </a:pPr>
            <a:r>
              <a:rPr lang="en-US"/>
              <a:t>So we think, TabNet is suitable for the intrusion detection task.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107d86e321_1_8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2107d86e321_1_8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107d86e321_1_8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2107d86e321_1_8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107d86e321_1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0" name="Google Shape;890;g2107d86e321_1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Sau đây là ý tưởng phương pháp của nhóm</a:t>
            </a:r>
            <a:endParaRPr/>
          </a:p>
        </p:txBody>
      </p:sp>
      <p:sp>
        <p:nvSpPr>
          <p:cNvPr id="891" name="Google Shape;891;g2107d86e321_1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107d86e321_1_2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g2107d86e321_1_2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107d86e321_1_5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2107d86e321_1_5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107d86e321_1_5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g2107d86e321_1_5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107d86e321_1_5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g2107d86e321_1_5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107d86e321_1_2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g2107d86e321_1_2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107d86e321_1_2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g2107d86e321_1_2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107d86e321_1_5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g2107d86e321_1_5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09" name="Google Shape;309;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107d86e321_1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g2107d86e321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107d86e321_1_3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g2107d86e321_1_3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From our observation, the IDS datasets are in tabular format</a:t>
            </a:r>
            <a:endParaRPr/>
          </a:p>
          <a:p>
            <a:pPr indent="-171450" lvl="0" marL="171450" rtl="0" algn="l">
              <a:lnSpc>
                <a:spcPct val="100000"/>
              </a:lnSpc>
              <a:spcBef>
                <a:spcPts val="0"/>
              </a:spcBef>
              <a:spcAft>
                <a:spcPts val="0"/>
              </a:spcAft>
              <a:buSzPts val="1100"/>
              <a:buChar char="●"/>
            </a:pPr>
            <a:r>
              <a:rPr lang="en-US"/>
              <a:t>And in 2019, Google recently created a deep learning model tailored for tabular data, its name is Tabnet</a:t>
            </a:r>
            <a:endParaRPr/>
          </a:p>
          <a:p>
            <a:pPr indent="-171450" lvl="0" marL="171450" rtl="0" algn="l">
              <a:lnSpc>
                <a:spcPct val="100000"/>
              </a:lnSpc>
              <a:spcBef>
                <a:spcPts val="0"/>
              </a:spcBef>
              <a:spcAft>
                <a:spcPts val="0"/>
              </a:spcAft>
              <a:buSzPts val="1100"/>
              <a:buChar char="●"/>
            </a:pPr>
            <a:r>
              <a:rPr lang="en-US"/>
              <a:t>So we think, TabNet is suitable for the intrusion detection task.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107d86e321_1_3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5" name="Google Shape;1175;g2107d86e321_1_34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Sau đây là ý tưởng phương pháp của nhóm</a:t>
            </a:r>
            <a:endParaRPr/>
          </a:p>
        </p:txBody>
      </p:sp>
      <p:sp>
        <p:nvSpPr>
          <p:cNvPr id="1176" name="Google Shape;1176;g2107d86e321_1_34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107d86e321_1_2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8" name="Google Shape;1378;g2107d86e321_1_2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From our observation, the IDS datasets are in tabular format</a:t>
            </a:r>
            <a:endParaRPr/>
          </a:p>
          <a:p>
            <a:pPr indent="-171450" lvl="0" marL="171450" rtl="0" algn="l">
              <a:lnSpc>
                <a:spcPct val="100000"/>
              </a:lnSpc>
              <a:spcBef>
                <a:spcPts val="0"/>
              </a:spcBef>
              <a:spcAft>
                <a:spcPts val="0"/>
              </a:spcAft>
              <a:buSzPts val="1100"/>
              <a:buChar char="●"/>
            </a:pPr>
            <a:r>
              <a:rPr lang="en-US"/>
              <a:t>And in 2019, Google recently created a deep learning model tailored for tabular data, its name is Tabnet</a:t>
            </a:r>
            <a:endParaRPr/>
          </a:p>
          <a:p>
            <a:pPr indent="-171450" lvl="0" marL="171450" rtl="0" algn="l">
              <a:lnSpc>
                <a:spcPct val="100000"/>
              </a:lnSpc>
              <a:spcBef>
                <a:spcPts val="0"/>
              </a:spcBef>
              <a:spcAft>
                <a:spcPts val="0"/>
              </a:spcAft>
              <a:buSzPts val="1100"/>
              <a:buChar char="●"/>
            </a:pPr>
            <a:r>
              <a:rPr lang="en-US"/>
              <a:t>So we think, TabNet is suitable for the intrusion detection task.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107d86e321_1_4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0" name="Google Shape;1390;g2107d86e321_1_4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From our observation, the IDS datasets are in tabular format</a:t>
            </a:r>
            <a:endParaRPr/>
          </a:p>
          <a:p>
            <a:pPr indent="-171450" lvl="0" marL="171450" rtl="0" algn="l">
              <a:lnSpc>
                <a:spcPct val="100000"/>
              </a:lnSpc>
              <a:spcBef>
                <a:spcPts val="0"/>
              </a:spcBef>
              <a:spcAft>
                <a:spcPts val="0"/>
              </a:spcAft>
              <a:buSzPts val="1100"/>
              <a:buChar char="●"/>
            </a:pPr>
            <a:r>
              <a:rPr lang="en-US"/>
              <a:t>And in 2019, Google recently created a deep learning model tailored for tabular data, its name is Tabnet</a:t>
            </a:r>
            <a:endParaRPr/>
          </a:p>
          <a:p>
            <a:pPr indent="-171450" lvl="0" marL="171450" rtl="0" algn="l">
              <a:lnSpc>
                <a:spcPct val="100000"/>
              </a:lnSpc>
              <a:spcBef>
                <a:spcPts val="0"/>
              </a:spcBef>
              <a:spcAft>
                <a:spcPts val="0"/>
              </a:spcAft>
              <a:buSzPts val="1100"/>
              <a:buChar char="●"/>
            </a:pPr>
            <a:r>
              <a:rPr lang="en-US"/>
              <a:t>So we think, TabNet is suitable for the intrusion detection task.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107d86e321_1_5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0" name="Google Shape;1400;g2107d86e321_1_5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From our observation, the IDS datasets are in tabular format</a:t>
            </a:r>
            <a:endParaRPr/>
          </a:p>
          <a:p>
            <a:pPr indent="-171450" lvl="0" marL="171450" rtl="0" algn="l">
              <a:lnSpc>
                <a:spcPct val="100000"/>
              </a:lnSpc>
              <a:spcBef>
                <a:spcPts val="0"/>
              </a:spcBef>
              <a:spcAft>
                <a:spcPts val="0"/>
              </a:spcAft>
              <a:buSzPts val="1100"/>
              <a:buChar char="●"/>
            </a:pPr>
            <a:r>
              <a:rPr lang="en-US"/>
              <a:t>And in 2019, Google recently created a deep learning model tailored for tabular data, its name is Tabnet</a:t>
            </a:r>
            <a:endParaRPr/>
          </a:p>
          <a:p>
            <a:pPr indent="-171450" lvl="0" marL="171450" rtl="0" algn="l">
              <a:lnSpc>
                <a:spcPct val="100000"/>
              </a:lnSpc>
              <a:spcBef>
                <a:spcPts val="0"/>
              </a:spcBef>
              <a:spcAft>
                <a:spcPts val="0"/>
              </a:spcAft>
              <a:buSzPts val="1100"/>
              <a:buChar char="●"/>
            </a:pPr>
            <a:r>
              <a:rPr lang="en-US"/>
              <a:t>So we think, TabNet is suitable for the intrusion detection task.</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0" name="Google Shape;141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Sau đây nhóm xin trình bày về kiến trúc của TabNet, model mà nhóm chọn để thực hiện các thí nghiệm.</a:t>
            </a:r>
            <a:endParaRPr/>
          </a:p>
          <a:p>
            <a:pPr indent="-171450" lvl="0" marL="171450" rtl="0" algn="l">
              <a:lnSpc>
                <a:spcPct val="100000"/>
              </a:lnSpc>
              <a:spcBef>
                <a:spcPts val="0"/>
              </a:spcBef>
              <a:spcAft>
                <a:spcPts val="0"/>
              </a:spcAft>
              <a:buSzPts val="1100"/>
              <a:buChar char="●"/>
            </a:pPr>
            <a:r>
              <a:rPr lang="en-US"/>
              <a:t>TabNet được Google đề xuất vào năm 2021 ở hội nghị AAAI. Model được thiết kế dựa trên ý tưởng sử dụng cơ chế attention để chọn ra các feature mà model nghĩ là giá trị rồi xử lý trên các feature đó. Kiến trúc của model còn được dựa trên ý tưởng khác đó là model sẽ bao gồm nhiều bước quyết định (decision step) mỗi decision step sẽ có kiến trúc giống nhau. </a:t>
            </a:r>
            <a:endParaRPr/>
          </a:p>
          <a:p>
            <a:pPr indent="-171450" lvl="0" marL="171450" rtl="0" algn="l">
              <a:lnSpc>
                <a:spcPct val="100000"/>
              </a:lnSpc>
              <a:spcBef>
                <a:spcPts val="0"/>
              </a:spcBef>
              <a:spcAft>
                <a:spcPts val="0"/>
              </a:spcAft>
              <a:buSzPts val="1100"/>
              <a:buChar char="●"/>
            </a:pPr>
            <a:r>
              <a:rPr lang="en-US"/>
              <a:t>Diagram trên thể hiện kiến trúc tổng quan của model. Ở trong model TabNet có 2 block đáng chú ý đó là attentive transformer và feature transformer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1" name="Google Shape;14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Sau đây nhóm xin trình bày về kiến trúc của TabNet, model mà nhóm chọn để thực hiện các thí nghiệm.</a:t>
            </a:r>
            <a:endParaRPr/>
          </a:p>
          <a:p>
            <a:pPr indent="-171450" lvl="0" marL="171450" rtl="0" algn="l">
              <a:lnSpc>
                <a:spcPct val="100000"/>
              </a:lnSpc>
              <a:spcBef>
                <a:spcPts val="0"/>
              </a:spcBef>
              <a:spcAft>
                <a:spcPts val="0"/>
              </a:spcAft>
              <a:buSzPts val="1100"/>
              <a:buChar char="●"/>
            </a:pPr>
            <a:r>
              <a:rPr lang="en-US"/>
              <a:t>TabNet được Google đề xuất vào năm 2021 ở hội nghị AAAI. Model được thiết kế dựa trên ý tưởng sử dụng cơ chế attention để chọn ra các feature mà model nghĩ là giá trị rồi xử lý trên các feature đó. Kiến trúc của model còn được dựa trên ý tưởng khác đó là model sẽ bao gồm nhiều bước quyết định (decision step) mỗi decision step sẽ có kiến trúc giống nhau. </a:t>
            </a:r>
            <a:endParaRPr/>
          </a:p>
          <a:p>
            <a:pPr indent="-171450" lvl="0" marL="171450" rtl="0" algn="l">
              <a:lnSpc>
                <a:spcPct val="100000"/>
              </a:lnSpc>
              <a:spcBef>
                <a:spcPts val="0"/>
              </a:spcBef>
              <a:spcAft>
                <a:spcPts val="0"/>
              </a:spcAft>
              <a:buSzPts val="1100"/>
              <a:buChar char="●"/>
            </a:pPr>
            <a:r>
              <a:rPr lang="en-US"/>
              <a:t>Diagram trên thể hiện kiến trúc tổng quan của model. Ở trong model TabNet có 2 block đáng chú ý đó là attentive transformer và feature transformer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107d86e321_1_4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4" name="Google Shape;1434;g2107d86e321_1_4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Đây là kiến trúc của hệ thống IDS nhóm đề xuất</a:t>
            </a:r>
            <a:endParaRPr/>
          </a:p>
          <a:p>
            <a:pPr indent="-171450" lvl="0" marL="171450" rtl="0" algn="l">
              <a:lnSpc>
                <a:spcPct val="100000"/>
              </a:lnSpc>
              <a:spcBef>
                <a:spcPts val="0"/>
              </a:spcBef>
              <a:spcAft>
                <a:spcPts val="0"/>
              </a:spcAft>
              <a:buSzPts val="1100"/>
              <a:buChar char="●"/>
            </a:pPr>
            <a:r>
              <a:rPr lang="en-US"/>
              <a:t>Gồm có 4 phần: </a:t>
            </a:r>
            <a:endParaRPr/>
          </a:p>
          <a:p>
            <a:pPr indent="-171450" lvl="1" marL="628650" rtl="0" algn="l">
              <a:lnSpc>
                <a:spcPct val="100000"/>
              </a:lnSpc>
              <a:spcBef>
                <a:spcPts val="0"/>
              </a:spcBef>
              <a:spcAft>
                <a:spcPts val="0"/>
              </a:spcAft>
              <a:buSzPts val="1100"/>
              <a:buChar char="○"/>
            </a:pPr>
            <a:r>
              <a:rPr lang="en-US"/>
              <a:t>Packet capture: capture các packet và lưu thành dạng PCAP file. Nhóm suggest using TCPDump – 1 phần mềm thông dụng để capture packet</a:t>
            </a:r>
            <a:endParaRPr/>
          </a:p>
          <a:p>
            <a:pPr indent="-171450" lvl="1" marL="628650" rtl="0" algn="l">
              <a:lnSpc>
                <a:spcPct val="100000"/>
              </a:lnSpc>
              <a:spcBef>
                <a:spcPts val="0"/>
              </a:spcBef>
              <a:spcAft>
                <a:spcPts val="0"/>
              </a:spcAft>
              <a:buSzPts val="1100"/>
              <a:buChar char="○"/>
            </a:pPr>
            <a:r>
              <a:rPr lang="en-US"/>
              <a:t>Packet convert: convert các PCAP file thành định dạng CSV thích hợp cho model sử dụng. Packet convert cũng thực hiện thêm bước rút các packet đơn lẻ và kết hợp lại tạo thành các flow, xuất ra các thông tin của flow đó vd như tổng số byte gửi từ source đến dest và ngược lại. Nhóm suggest sử dụng CICFlowMeter – 1 phần mềm được implement từ 1 paper khác.</a:t>
            </a:r>
            <a:endParaRPr/>
          </a:p>
          <a:p>
            <a:pPr indent="-171450" lvl="1" marL="628650" rtl="0" algn="l">
              <a:lnSpc>
                <a:spcPct val="100000"/>
              </a:lnSpc>
              <a:spcBef>
                <a:spcPts val="0"/>
              </a:spcBef>
              <a:spcAft>
                <a:spcPts val="0"/>
              </a:spcAft>
              <a:buSzPts val="1100"/>
              <a:buChar char="○"/>
            </a:pPr>
            <a:r>
              <a:rPr lang="en-US"/>
              <a:t>Anomaly detection: đây là phần load model đã được train và chạy inference. Model mà nhóm suggest là sử dụng TabNet.</a:t>
            </a:r>
            <a:endParaRPr/>
          </a:p>
          <a:p>
            <a:pPr indent="-171450" lvl="1" marL="628650" rtl="0" algn="l">
              <a:lnSpc>
                <a:spcPct val="100000"/>
              </a:lnSpc>
              <a:spcBef>
                <a:spcPts val="0"/>
              </a:spcBef>
              <a:spcAft>
                <a:spcPts val="0"/>
              </a:spcAft>
              <a:buSzPts val="1100"/>
              <a:buChar char="○"/>
            </a:pPr>
            <a:r>
              <a:rPr lang="en-US"/>
              <a:t>Action manager: có thể là alert user hoặc block flow đó.</a:t>
            </a:r>
            <a:endParaRPr/>
          </a:p>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107d86e321_1_4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4" name="Google Shape;1444;g2107d86e321_1_4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From our observation, the IDS datasets are in tabular format</a:t>
            </a:r>
            <a:endParaRPr/>
          </a:p>
          <a:p>
            <a:pPr indent="-171450" lvl="0" marL="171450" rtl="0" algn="l">
              <a:lnSpc>
                <a:spcPct val="100000"/>
              </a:lnSpc>
              <a:spcBef>
                <a:spcPts val="0"/>
              </a:spcBef>
              <a:spcAft>
                <a:spcPts val="0"/>
              </a:spcAft>
              <a:buSzPts val="1100"/>
              <a:buChar char="●"/>
            </a:pPr>
            <a:r>
              <a:rPr lang="en-US"/>
              <a:t>And in 2019, Google recently created a deep learning model tailored for tabular data, its name is Tabnet</a:t>
            </a:r>
            <a:endParaRPr/>
          </a:p>
          <a:p>
            <a:pPr indent="-171450" lvl="0" marL="171450" rtl="0" algn="l">
              <a:lnSpc>
                <a:spcPct val="100000"/>
              </a:lnSpc>
              <a:spcBef>
                <a:spcPts val="0"/>
              </a:spcBef>
              <a:spcAft>
                <a:spcPts val="0"/>
              </a:spcAft>
              <a:buSzPts val="1100"/>
              <a:buChar char="●"/>
            </a:pPr>
            <a:r>
              <a:rPr lang="en-US"/>
              <a:t>So we think, TabNet is suitable for the intrusion detection task.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107d86e321_1_4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2107d86e321_1_4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According to IoT Analytics, the number of global active IoT connections is increasing and is predicted to reach 27 billions in 2025</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4" name="Google Shape;145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107d86e321_1_5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3" name="Google Shape;1463;g2107d86e321_1_5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107d86e321_1_5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4" name="Google Shape;1474;g2107d86e321_1_5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107d86e321_1_48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1" name="Google Shape;1491;g2107d86e321_1_48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92" name="Google Shape;1492;g2107d86e321_1_48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22900861d05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4" name="Google Shape;1694;g22900861d05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2900861d05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3" name="Google Shape;1703;g22900861d05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1" name="Google Shape;1711;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712" name="Google Shape;1712;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22900861d0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4" name="Google Shape;1914;g22900861d0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01600" lvl="0" marL="17145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2900861d05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22900861d05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According to IoT Analytics, the number of global active IoT connections is increasing and is predicted to reach 27 billions in 2025</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According to IoT Analytics, the number of global active IoT connections is increasing and is predicted to reach 27 billions in 2025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107d86e321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107d86e321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Lightweight để có thể triển khai lên các thiết bị ít phần cứng</a:t>
            </a:r>
            <a:endParaRPr/>
          </a:p>
          <a:p>
            <a:pPr indent="-171450" lvl="0" marL="171450" rtl="0" algn="l">
              <a:lnSpc>
                <a:spcPct val="100000"/>
              </a:lnSpc>
              <a:spcBef>
                <a:spcPts val="0"/>
              </a:spcBef>
              <a:spcAft>
                <a:spcPts val="0"/>
              </a:spcAft>
              <a:buSzPts val="1100"/>
              <a:buChar char="●"/>
            </a:pPr>
            <a:r>
              <a:rPr lang="en-US"/>
              <a:t>Near to the IoT network để không bị nhiễu như ISP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107d86e321_1_5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2107d86e321_1_5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Lightweight để có thể triển khai lên các thiết bị ít phần cứng</a:t>
            </a:r>
            <a:endParaRPr/>
          </a:p>
          <a:p>
            <a:pPr indent="-171450" lvl="0" marL="171450" rtl="0" algn="l">
              <a:lnSpc>
                <a:spcPct val="100000"/>
              </a:lnSpc>
              <a:spcBef>
                <a:spcPts val="0"/>
              </a:spcBef>
              <a:spcAft>
                <a:spcPts val="0"/>
              </a:spcAft>
              <a:buSzPts val="1100"/>
              <a:buChar char="●"/>
            </a:pPr>
            <a:r>
              <a:rPr lang="en-US"/>
              <a:t>Near to the IoT network để không bị nhiễu như ISP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107d86e321_1_5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2107d86e321_1_5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US"/>
              <a:t>Lightweight để có thể triển khai lên các thiết bị ít phần cứng</a:t>
            </a:r>
            <a:endParaRPr/>
          </a:p>
          <a:p>
            <a:pPr indent="-171450" lvl="0" marL="171450" rtl="0" algn="l">
              <a:lnSpc>
                <a:spcPct val="100000"/>
              </a:lnSpc>
              <a:spcBef>
                <a:spcPts val="0"/>
              </a:spcBef>
              <a:spcAft>
                <a:spcPts val="0"/>
              </a:spcAft>
              <a:buSzPts val="1100"/>
              <a:buChar char="●"/>
            </a:pPr>
            <a:r>
              <a:rPr lang="en-US"/>
              <a:t>Near to the IoT network để không bị nhiễu như ISP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3_1_1_1_1_1_1">
    <p:spTree>
      <p:nvGrpSpPr>
        <p:cNvPr id="9" name="Shape 9"/>
        <p:cNvGrpSpPr/>
        <p:nvPr/>
      </p:nvGrpSpPr>
      <p:grpSpPr>
        <a:xfrm>
          <a:off x="0" y="0"/>
          <a:ext cx="0" cy="0"/>
          <a:chOff x="0" y="0"/>
          <a:chExt cx="0" cy="0"/>
        </a:xfrm>
      </p:grpSpPr>
      <p:sp>
        <p:nvSpPr>
          <p:cNvPr id="10" name="Google Shape;10;p83"/>
          <p:cNvSpPr/>
          <p:nvPr/>
        </p:nvSpPr>
        <p:spPr>
          <a:xfrm>
            <a:off x="0" y="0"/>
            <a:ext cx="3502800" cy="1527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1" name="Google Shape;11;p83"/>
          <p:cNvSpPr/>
          <p:nvPr/>
        </p:nvSpPr>
        <p:spPr>
          <a:xfrm>
            <a:off x="0" y="76350"/>
            <a:ext cx="1757400" cy="1527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2" name="Google Shape;12;p83"/>
          <p:cNvSpPr/>
          <p:nvPr/>
        </p:nvSpPr>
        <p:spPr>
          <a:xfrm>
            <a:off x="5641200" y="4831575"/>
            <a:ext cx="3502800" cy="3120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3" name="Google Shape;13;p83"/>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4" name="Google Shape;14;p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2"/>
          <p:cNvSpPr/>
          <p:nvPr/>
        </p:nvSpPr>
        <p:spPr>
          <a:xfrm>
            <a:off x="0" y="-7350"/>
            <a:ext cx="9144000" cy="5158200"/>
          </a:xfrm>
          <a:prstGeom prst="rect">
            <a:avLst/>
          </a:prstGeom>
          <a:solidFill>
            <a:srgbClr val="FFFFFF">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92"/>
          <p:cNvSpPr/>
          <p:nvPr/>
        </p:nvSpPr>
        <p:spPr>
          <a:xfrm flipH="1">
            <a:off x="300" y="-7350"/>
            <a:ext cx="3201900" cy="15477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92"/>
          <p:cNvSpPr/>
          <p:nvPr/>
        </p:nvSpPr>
        <p:spPr>
          <a:xfrm flipH="1">
            <a:off x="2582575" y="900600"/>
            <a:ext cx="6561900" cy="42429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72" name="Google Shape;72;p92"/>
          <p:cNvSpPr txBox="1"/>
          <p:nvPr>
            <p:ph type="ctrTitle"/>
          </p:nvPr>
        </p:nvSpPr>
        <p:spPr>
          <a:xfrm flipH="1">
            <a:off x="2627825" y="2540550"/>
            <a:ext cx="31662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3600"/>
              <a:buNone/>
              <a:defRPr sz="3600">
                <a:solidFill>
                  <a:schemeClr val="lt1"/>
                </a:solidFill>
              </a:defRPr>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73" name="Google Shape;73;p92"/>
          <p:cNvSpPr txBox="1"/>
          <p:nvPr>
            <p:ph idx="2" type="title"/>
          </p:nvPr>
        </p:nvSpPr>
        <p:spPr>
          <a:xfrm flipH="1">
            <a:off x="6075775" y="2359022"/>
            <a:ext cx="2628600" cy="227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9600"/>
              <a:buNone/>
              <a:defRPr sz="9600">
                <a:solidFill>
                  <a:schemeClr val="lt1"/>
                </a:solidFill>
              </a:defRPr>
            </a:lvl1pPr>
            <a:lvl2pPr lvl="1"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9pPr>
          </a:lstStyle>
          <a:p/>
        </p:txBody>
      </p:sp>
      <p:cxnSp>
        <p:nvCxnSpPr>
          <p:cNvPr id="74" name="Google Shape;74;p92"/>
          <p:cNvCxnSpPr/>
          <p:nvPr/>
        </p:nvCxnSpPr>
        <p:spPr>
          <a:xfrm>
            <a:off x="5954850" y="-10625"/>
            <a:ext cx="0" cy="4277400"/>
          </a:xfrm>
          <a:prstGeom prst="straightConnector1">
            <a:avLst/>
          </a:prstGeom>
          <a:noFill/>
          <a:ln cap="flat" cmpd="sng" w="28575">
            <a:solidFill>
              <a:schemeClr val="lt1"/>
            </a:solidFill>
            <a:prstDash val="solid"/>
            <a:round/>
            <a:headEnd len="sm" w="sm" type="none"/>
            <a:tailEnd len="sm" w="sm" type="none"/>
          </a:ln>
        </p:spPr>
      </p:cxnSp>
      <p:sp>
        <p:nvSpPr>
          <p:cNvPr id="75" name="Google Shape;75;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93"/>
          <p:cNvSpPr txBox="1"/>
          <p:nvPr>
            <p:ph idx="1" type="body"/>
          </p:nvPr>
        </p:nvSpPr>
        <p:spPr>
          <a:xfrm>
            <a:off x="2688600" y="550689"/>
            <a:ext cx="3766800" cy="1154400"/>
          </a:xfrm>
          <a:prstGeom prst="rect">
            <a:avLst/>
          </a:prstGeom>
          <a:noFill/>
          <a:ln>
            <a:noFill/>
          </a:ln>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sz="3200">
                <a:latin typeface="Fira Sans Extra Condensed"/>
                <a:ea typeface="Fira Sans Extra Condensed"/>
                <a:cs typeface="Fira Sans Extra Condensed"/>
                <a:sym typeface="Fira Sans Extra Condensed"/>
              </a:defRPr>
            </a:lvl1pPr>
          </a:lstStyle>
          <a:p/>
        </p:txBody>
      </p:sp>
      <p:sp>
        <p:nvSpPr>
          <p:cNvPr id="78" name="Google Shape;78;p93"/>
          <p:cNvSpPr/>
          <p:nvPr/>
        </p:nvSpPr>
        <p:spPr>
          <a:xfrm>
            <a:off x="0" y="3420300"/>
            <a:ext cx="140700" cy="17232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3"/>
          <p:cNvSpPr/>
          <p:nvPr/>
        </p:nvSpPr>
        <p:spPr>
          <a:xfrm>
            <a:off x="7249500" y="4573650"/>
            <a:ext cx="1894500" cy="3108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93"/>
          <p:cNvSpPr/>
          <p:nvPr/>
        </p:nvSpPr>
        <p:spPr>
          <a:xfrm rot="5400000">
            <a:off x="8304150" y="4295575"/>
            <a:ext cx="765300" cy="1077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93"/>
          <p:cNvSpPr/>
          <p:nvPr/>
        </p:nvSpPr>
        <p:spPr>
          <a:xfrm rot="5400000">
            <a:off x="366925" y="384100"/>
            <a:ext cx="138300" cy="8721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Fira Sans Extra Condensed"/>
                <a:ea typeface="Fira Sans Extra Condensed"/>
                <a:cs typeface="Fira Sans Extra Condensed"/>
                <a:sym typeface="Fira Sans Extra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Fira Sans Extra Condensed"/>
                <a:ea typeface="Fira Sans Extra Condensed"/>
                <a:cs typeface="Fira Sans Extra Condensed"/>
                <a:sym typeface="Fira Sans Extra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Fira Sans Extra Condensed"/>
                <a:ea typeface="Fira Sans Extra Condensed"/>
                <a:cs typeface="Fira Sans Extra Condensed"/>
                <a:sym typeface="Fira Sans Extra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Fira Sans Extra Condensed"/>
                <a:ea typeface="Fira Sans Extra Condensed"/>
                <a:cs typeface="Fira Sans Extra Condensed"/>
                <a:sym typeface="Fira Sans Extra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Fira Sans Extra Condensed"/>
                <a:ea typeface="Fira Sans Extra Condensed"/>
                <a:cs typeface="Fira Sans Extra Condensed"/>
                <a:sym typeface="Fira Sans Extra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Fira Sans Extra Condensed"/>
                <a:ea typeface="Fira Sans Extra Condensed"/>
                <a:cs typeface="Fira Sans Extra Condensed"/>
                <a:sym typeface="Fira Sans Extra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Fira Sans Extra Condensed"/>
                <a:ea typeface="Fira Sans Extra Condensed"/>
                <a:cs typeface="Fira Sans Extra Condensed"/>
                <a:sym typeface="Fira Sans Extra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Fira Sans Extra Condensed"/>
                <a:ea typeface="Fira Sans Extra Condensed"/>
                <a:cs typeface="Fira Sans Extra Condensed"/>
                <a:sym typeface="Fira Sans Extra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Fira Sans Extra Condensed"/>
                <a:ea typeface="Fira Sans Extra Condensed"/>
                <a:cs typeface="Fira Sans Extra Condensed"/>
                <a:sym typeface="Fira Sans Extra Condense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sp>
        <p:nvSpPr>
          <p:cNvPr id="84" name="Google Shape;84;p94"/>
          <p:cNvSpPr/>
          <p:nvPr/>
        </p:nvSpPr>
        <p:spPr>
          <a:xfrm>
            <a:off x="0" y="4573650"/>
            <a:ext cx="3990000" cy="3108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94"/>
          <p:cNvSpPr/>
          <p:nvPr/>
        </p:nvSpPr>
        <p:spPr>
          <a:xfrm rot="10800000">
            <a:off x="2207575" y="411400"/>
            <a:ext cx="6937200" cy="1077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94"/>
          <p:cNvSpPr/>
          <p:nvPr/>
        </p:nvSpPr>
        <p:spPr>
          <a:xfrm rot="10800000">
            <a:off x="6895050" y="465250"/>
            <a:ext cx="1785900" cy="294600"/>
          </a:xfrm>
          <a:prstGeom prst="rect">
            <a:avLst/>
          </a:prstGeom>
          <a:solidFill>
            <a:schemeClr val="accent6">
              <a:alpha val="5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94"/>
          <p:cNvSpPr/>
          <p:nvPr/>
        </p:nvSpPr>
        <p:spPr>
          <a:xfrm rot="10800000">
            <a:off x="5808150" y="3897725"/>
            <a:ext cx="2872800" cy="1383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94"/>
          <p:cNvSpPr txBox="1"/>
          <p:nvPr>
            <p:ph hasCustomPrompt="1" type="title"/>
          </p:nvPr>
        </p:nvSpPr>
        <p:spPr>
          <a:xfrm>
            <a:off x="4419275" y="1373263"/>
            <a:ext cx="3942600" cy="1690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0"/>
              <a:buNone/>
              <a:defRPr sz="12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94"/>
          <p:cNvSpPr txBox="1"/>
          <p:nvPr>
            <p:ph idx="1" type="body"/>
          </p:nvPr>
        </p:nvSpPr>
        <p:spPr>
          <a:xfrm>
            <a:off x="5938614" y="3191388"/>
            <a:ext cx="2377200" cy="578700"/>
          </a:xfrm>
          <a:prstGeom prst="rect">
            <a:avLst/>
          </a:prstGeom>
          <a:noFill/>
          <a:ln>
            <a:noFill/>
          </a:ln>
        </p:spPr>
        <p:txBody>
          <a:bodyPr anchorCtr="0" anchor="ctr" bIns="91425" lIns="91425" spcFirstLastPara="1" rIns="91425" wrap="square" tIns="91425">
            <a:noAutofit/>
          </a:bodyPr>
          <a:lstStyle>
            <a:lvl1pPr indent="-317500" lvl="0" marL="457200" algn="r">
              <a:lnSpc>
                <a:spcPct val="100000"/>
              </a:lnSpc>
              <a:spcBef>
                <a:spcPts val="0"/>
              </a:spcBef>
              <a:spcAft>
                <a:spcPts val="0"/>
              </a:spcAft>
              <a:buSzPts val="1400"/>
              <a:buChar char="●"/>
              <a:defRPr>
                <a:solidFill>
                  <a:schemeClr val="accent2"/>
                </a:solidFill>
                <a:latin typeface="Roboto Slab"/>
                <a:ea typeface="Roboto Slab"/>
                <a:cs typeface="Roboto Slab"/>
                <a:sym typeface="Roboto Slab"/>
              </a:defRPr>
            </a:lvl1pPr>
            <a:lvl2pPr indent="-317500" lvl="1" marL="914400" algn="ctr">
              <a:lnSpc>
                <a:spcPct val="100000"/>
              </a:lnSpc>
              <a:spcBef>
                <a:spcPts val="0"/>
              </a:spcBef>
              <a:spcAft>
                <a:spcPts val="0"/>
              </a:spcAft>
              <a:buSzPts val="1400"/>
              <a:buChar char="○"/>
              <a:defRPr/>
            </a:lvl2pPr>
            <a:lvl3pPr indent="-317500" lvl="2" marL="1371600" algn="ctr">
              <a:lnSpc>
                <a:spcPct val="100000"/>
              </a:lnSpc>
              <a:spcBef>
                <a:spcPts val="0"/>
              </a:spcBef>
              <a:spcAft>
                <a:spcPts val="0"/>
              </a:spcAft>
              <a:buSzPts val="1400"/>
              <a:buChar char="■"/>
              <a:defRPr/>
            </a:lvl3pPr>
            <a:lvl4pPr indent="-317500" lvl="3" marL="1828800" algn="ctr">
              <a:lnSpc>
                <a:spcPct val="100000"/>
              </a:lnSpc>
              <a:spcBef>
                <a:spcPts val="0"/>
              </a:spcBef>
              <a:spcAft>
                <a:spcPts val="0"/>
              </a:spcAft>
              <a:buSzPts val="1400"/>
              <a:buChar char="●"/>
              <a:defRPr/>
            </a:lvl4pPr>
            <a:lvl5pPr indent="-317500" lvl="4" marL="2286000" algn="ctr">
              <a:lnSpc>
                <a:spcPct val="100000"/>
              </a:lnSpc>
              <a:spcBef>
                <a:spcPts val="0"/>
              </a:spcBef>
              <a:spcAft>
                <a:spcPts val="0"/>
              </a:spcAft>
              <a:buSzPts val="1400"/>
              <a:buChar char="○"/>
              <a:defRPr/>
            </a:lvl5pPr>
            <a:lvl6pPr indent="-317500" lvl="5" marL="2743200" algn="ctr">
              <a:lnSpc>
                <a:spcPct val="100000"/>
              </a:lnSpc>
              <a:spcBef>
                <a:spcPts val="0"/>
              </a:spcBef>
              <a:spcAft>
                <a:spcPts val="0"/>
              </a:spcAft>
              <a:buSzPts val="1400"/>
              <a:buChar char="■"/>
              <a:defRPr/>
            </a:lvl6pPr>
            <a:lvl7pPr indent="-317500" lvl="6" marL="3200400" algn="ctr">
              <a:lnSpc>
                <a:spcPct val="100000"/>
              </a:lnSpc>
              <a:spcBef>
                <a:spcPts val="0"/>
              </a:spcBef>
              <a:spcAft>
                <a:spcPts val="0"/>
              </a:spcAft>
              <a:buSzPts val="1400"/>
              <a:buChar char="●"/>
              <a:defRPr/>
            </a:lvl7pPr>
            <a:lvl8pPr indent="-317500" lvl="7" marL="3657600" algn="ctr">
              <a:lnSpc>
                <a:spcPct val="100000"/>
              </a:lnSpc>
              <a:spcBef>
                <a:spcPts val="0"/>
              </a:spcBef>
              <a:spcAft>
                <a:spcPts val="0"/>
              </a:spcAft>
              <a:buSzPts val="1400"/>
              <a:buChar char="○"/>
              <a:defRPr/>
            </a:lvl8pPr>
            <a:lvl9pPr indent="-317500" lvl="8" marL="4114800" algn="ctr">
              <a:lnSpc>
                <a:spcPct val="100000"/>
              </a:lnSpc>
              <a:spcBef>
                <a:spcPts val="0"/>
              </a:spcBef>
              <a:spcAft>
                <a:spcPts val="0"/>
              </a:spcAft>
              <a:buSzPts val="1400"/>
              <a:buChar char="■"/>
              <a:defRPr/>
            </a:lvl9pPr>
          </a:lstStyle>
          <a:p/>
        </p:txBody>
      </p:sp>
      <p:sp>
        <p:nvSpPr>
          <p:cNvPr id="90" name="Google Shape;90;p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1" name="Shape 91"/>
        <p:cNvGrpSpPr/>
        <p:nvPr/>
      </p:nvGrpSpPr>
      <p:grpSpPr>
        <a:xfrm>
          <a:off x="0" y="0"/>
          <a:ext cx="0" cy="0"/>
          <a:chOff x="0" y="0"/>
          <a:chExt cx="0" cy="0"/>
        </a:xfrm>
      </p:grpSpPr>
      <p:sp>
        <p:nvSpPr>
          <p:cNvPr id="92" name="Google Shape;92;p95"/>
          <p:cNvSpPr/>
          <p:nvPr/>
        </p:nvSpPr>
        <p:spPr>
          <a:xfrm>
            <a:off x="-150" y="1276200"/>
            <a:ext cx="9144000" cy="38667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8275"/>
              </a:solidFill>
              <a:latin typeface="Arial"/>
              <a:ea typeface="Arial"/>
              <a:cs typeface="Arial"/>
              <a:sym typeface="Arial"/>
            </a:endParaRPr>
          </a:p>
        </p:txBody>
      </p:sp>
      <p:cxnSp>
        <p:nvCxnSpPr>
          <p:cNvPr id="93" name="Google Shape;93;p95"/>
          <p:cNvCxnSpPr/>
          <p:nvPr/>
        </p:nvCxnSpPr>
        <p:spPr>
          <a:xfrm rot="10800000">
            <a:off x="1654675" y="1693225"/>
            <a:ext cx="0" cy="3450600"/>
          </a:xfrm>
          <a:prstGeom prst="straightConnector1">
            <a:avLst/>
          </a:prstGeom>
          <a:noFill/>
          <a:ln cap="flat" cmpd="sng" w="28575">
            <a:solidFill>
              <a:schemeClr val="lt1"/>
            </a:solidFill>
            <a:prstDash val="solid"/>
            <a:round/>
            <a:headEnd len="sm" w="sm" type="none"/>
            <a:tailEnd len="sm" w="sm" type="none"/>
          </a:ln>
        </p:spPr>
      </p:cxnSp>
      <p:cxnSp>
        <p:nvCxnSpPr>
          <p:cNvPr id="94" name="Google Shape;94;p95"/>
          <p:cNvCxnSpPr/>
          <p:nvPr/>
        </p:nvCxnSpPr>
        <p:spPr>
          <a:xfrm rot="10800000">
            <a:off x="3968125" y="1693225"/>
            <a:ext cx="0" cy="3450600"/>
          </a:xfrm>
          <a:prstGeom prst="straightConnector1">
            <a:avLst/>
          </a:prstGeom>
          <a:noFill/>
          <a:ln cap="flat" cmpd="sng" w="28575">
            <a:solidFill>
              <a:schemeClr val="lt1"/>
            </a:solidFill>
            <a:prstDash val="solid"/>
            <a:round/>
            <a:headEnd len="sm" w="sm" type="none"/>
            <a:tailEnd len="sm" w="sm" type="none"/>
          </a:ln>
        </p:spPr>
      </p:cxnSp>
      <p:cxnSp>
        <p:nvCxnSpPr>
          <p:cNvPr id="95" name="Google Shape;95;p95"/>
          <p:cNvCxnSpPr/>
          <p:nvPr/>
        </p:nvCxnSpPr>
        <p:spPr>
          <a:xfrm rot="10800000">
            <a:off x="6258550" y="1693225"/>
            <a:ext cx="0" cy="3450600"/>
          </a:xfrm>
          <a:prstGeom prst="straightConnector1">
            <a:avLst/>
          </a:prstGeom>
          <a:noFill/>
          <a:ln cap="flat" cmpd="sng" w="28575">
            <a:solidFill>
              <a:schemeClr val="lt1"/>
            </a:solidFill>
            <a:prstDash val="solid"/>
            <a:round/>
            <a:headEnd len="sm" w="sm" type="none"/>
            <a:tailEnd len="sm" w="sm" type="none"/>
          </a:ln>
        </p:spPr>
      </p:cxnSp>
      <p:sp>
        <p:nvSpPr>
          <p:cNvPr id="96" name="Google Shape;96;p95"/>
          <p:cNvSpPr txBox="1"/>
          <p:nvPr>
            <p:ph type="ctrTitle"/>
          </p:nvPr>
        </p:nvSpPr>
        <p:spPr>
          <a:xfrm>
            <a:off x="1716225" y="2084233"/>
            <a:ext cx="2056500" cy="31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200"/>
              <a:buNone/>
              <a:defRPr sz="2000">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97" name="Google Shape;97;p95"/>
          <p:cNvSpPr txBox="1"/>
          <p:nvPr>
            <p:ph idx="1" type="subTitle"/>
          </p:nvPr>
        </p:nvSpPr>
        <p:spPr>
          <a:xfrm>
            <a:off x="1724559" y="2471500"/>
            <a:ext cx="2056500" cy="46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98" name="Google Shape;98;p95"/>
          <p:cNvSpPr txBox="1"/>
          <p:nvPr>
            <p:ph idx="2" type="ctrTitle"/>
          </p:nvPr>
        </p:nvSpPr>
        <p:spPr>
          <a:xfrm>
            <a:off x="4034436" y="2083866"/>
            <a:ext cx="2056500" cy="31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200"/>
              <a:buNone/>
              <a:defRPr sz="2000">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99" name="Google Shape;99;p95"/>
          <p:cNvSpPr txBox="1"/>
          <p:nvPr>
            <p:ph idx="3" type="subTitle"/>
          </p:nvPr>
        </p:nvSpPr>
        <p:spPr>
          <a:xfrm>
            <a:off x="4038008" y="2471392"/>
            <a:ext cx="2056500" cy="46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100" name="Google Shape;100;p95"/>
          <p:cNvSpPr txBox="1"/>
          <p:nvPr>
            <p:ph idx="4" type="title"/>
          </p:nvPr>
        </p:nvSpPr>
        <p:spPr>
          <a:xfrm>
            <a:off x="4017175" y="1505875"/>
            <a:ext cx="8661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9pPr>
          </a:lstStyle>
          <a:p/>
        </p:txBody>
      </p:sp>
      <p:sp>
        <p:nvSpPr>
          <p:cNvPr id="101" name="Google Shape;101;p95"/>
          <p:cNvSpPr txBox="1"/>
          <p:nvPr>
            <p:ph idx="5" type="ctrTitle"/>
          </p:nvPr>
        </p:nvSpPr>
        <p:spPr>
          <a:xfrm>
            <a:off x="6324667" y="2083890"/>
            <a:ext cx="2056500" cy="31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200"/>
              <a:buNone/>
              <a:defRPr sz="2000">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02" name="Google Shape;102;p95"/>
          <p:cNvSpPr txBox="1"/>
          <p:nvPr>
            <p:ph idx="6" type="subTitle"/>
          </p:nvPr>
        </p:nvSpPr>
        <p:spPr>
          <a:xfrm>
            <a:off x="6328239" y="2471417"/>
            <a:ext cx="2056500" cy="46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103" name="Google Shape;103;p95"/>
          <p:cNvSpPr txBox="1"/>
          <p:nvPr>
            <p:ph idx="7" type="title"/>
          </p:nvPr>
        </p:nvSpPr>
        <p:spPr>
          <a:xfrm>
            <a:off x="6307400" y="1505875"/>
            <a:ext cx="8661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9pPr>
          </a:lstStyle>
          <a:p/>
        </p:txBody>
      </p:sp>
      <p:sp>
        <p:nvSpPr>
          <p:cNvPr id="104" name="Google Shape;104;p95"/>
          <p:cNvSpPr txBox="1"/>
          <p:nvPr>
            <p:ph idx="8" type="title"/>
          </p:nvPr>
        </p:nvSpPr>
        <p:spPr>
          <a:xfrm>
            <a:off x="1703725" y="1505875"/>
            <a:ext cx="8661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9pPr>
          </a:lstStyle>
          <a:p/>
        </p:txBody>
      </p:sp>
      <p:sp>
        <p:nvSpPr>
          <p:cNvPr id="105" name="Google Shape;105;p95"/>
          <p:cNvSpPr txBox="1"/>
          <p:nvPr>
            <p:ph idx="9"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06" name="Google Shape;106;p95"/>
          <p:cNvSpPr txBox="1"/>
          <p:nvPr>
            <p:ph idx="13" type="ctrTitle"/>
          </p:nvPr>
        </p:nvSpPr>
        <p:spPr>
          <a:xfrm>
            <a:off x="1720988" y="3752933"/>
            <a:ext cx="2056500" cy="31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200"/>
              <a:buNone/>
              <a:defRPr sz="2000">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07" name="Google Shape;107;p95"/>
          <p:cNvSpPr txBox="1"/>
          <p:nvPr>
            <p:ph idx="14" type="subTitle"/>
          </p:nvPr>
        </p:nvSpPr>
        <p:spPr>
          <a:xfrm>
            <a:off x="1724559" y="4140200"/>
            <a:ext cx="2056500" cy="46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108" name="Google Shape;108;p95"/>
          <p:cNvSpPr txBox="1"/>
          <p:nvPr>
            <p:ph idx="15" type="ctrTitle"/>
          </p:nvPr>
        </p:nvSpPr>
        <p:spPr>
          <a:xfrm>
            <a:off x="4035627" y="3752566"/>
            <a:ext cx="2056500" cy="31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200"/>
              <a:buNone/>
              <a:defRPr sz="2000">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09" name="Google Shape;109;p95"/>
          <p:cNvSpPr txBox="1"/>
          <p:nvPr>
            <p:ph idx="16" type="subTitle"/>
          </p:nvPr>
        </p:nvSpPr>
        <p:spPr>
          <a:xfrm>
            <a:off x="4038008" y="4140092"/>
            <a:ext cx="2056500" cy="46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110" name="Google Shape;110;p95"/>
          <p:cNvSpPr txBox="1"/>
          <p:nvPr>
            <p:ph idx="17" type="title"/>
          </p:nvPr>
        </p:nvSpPr>
        <p:spPr>
          <a:xfrm>
            <a:off x="4017175" y="3174575"/>
            <a:ext cx="8661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9pPr>
          </a:lstStyle>
          <a:p/>
        </p:txBody>
      </p:sp>
      <p:sp>
        <p:nvSpPr>
          <p:cNvPr id="111" name="Google Shape;111;p95"/>
          <p:cNvSpPr txBox="1"/>
          <p:nvPr>
            <p:ph idx="18" type="ctrTitle"/>
          </p:nvPr>
        </p:nvSpPr>
        <p:spPr>
          <a:xfrm>
            <a:off x="6319905" y="3752590"/>
            <a:ext cx="2056500" cy="31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200"/>
              <a:buNone/>
              <a:defRPr sz="2000">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112" name="Google Shape;112;p95"/>
          <p:cNvSpPr txBox="1"/>
          <p:nvPr>
            <p:ph idx="19" type="subTitle"/>
          </p:nvPr>
        </p:nvSpPr>
        <p:spPr>
          <a:xfrm>
            <a:off x="6328239" y="4140117"/>
            <a:ext cx="2056500" cy="46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113" name="Google Shape;113;p95"/>
          <p:cNvSpPr txBox="1"/>
          <p:nvPr>
            <p:ph idx="20" type="title"/>
          </p:nvPr>
        </p:nvSpPr>
        <p:spPr>
          <a:xfrm>
            <a:off x="6307400" y="3174575"/>
            <a:ext cx="8661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9pPr>
          </a:lstStyle>
          <a:p/>
        </p:txBody>
      </p:sp>
      <p:sp>
        <p:nvSpPr>
          <p:cNvPr id="114" name="Google Shape;114;p95"/>
          <p:cNvSpPr txBox="1"/>
          <p:nvPr>
            <p:ph idx="21" type="title"/>
          </p:nvPr>
        </p:nvSpPr>
        <p:spPr>
          <a:xfrm>
            <a:off x="1703725" y="3174575"/>
            <a:ext cx="8661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4800"/>
              <a:buFont typeface="Fira Sans Extra Condensed"/>
              <a:buNone/>
              <a:defRPr sz="4800">
                <a:solidFill>
                  <a:schemeClr val="lt1"/>
                </a:solidFill>
                <a:latin typeface="Fira Sans Extra Condensed"/>
                <a:ea typeface="Fira Sans Extra Condensed"/>
                <a:cs typeface="Fira Sans Extra Condensed"/>
                <a:sym typeface="Fira Sans Extra Condensed"/>
              </a:defRPr>
            </a:lvl9pPr>
          </a:lstStyle>
          <a:p/>
        </p:txBody>
      </p:sp>
      <p:sp>
        <p:nvSpPr>
          <p:cNvPr id="115" name="Google Shape;115;p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16" name="Shape 116"/>
        <p:cNvGrpSpPr/>
        <p:nvPr/>
      </p:nvGrpSpPr>
      <p:grpSpPr>
        <a:xfrm>
          <a:off x="0" y="0"/>
          <a:ext cx="0" cy="0"/>
          <a:chOff x="0" y="0"/>
          <a:chExt cx="0" cy="0"/>
        </a:xfrm>
      </p:grpSpPr>
      <p:sp>
        <p:nvSpPr>
          <p:cNvPr id="117" name="Google Shape;117;p96"/>
          <p:cNvSpPr/>
          <p:nvPr/>
        </p:nvSpPr>
        <p:spPr>
          <a:xfrm>
            <a:off x="0" y="-14675"/>
            <a:ext cx="9144000" cy="5158200"/>
          </a:xfrm>
          <a:prstGeom prst="rect">
            <a:avLst/>
          </a:prstGeom>
          <a:solidFill>
            <a:srgbClr val="FFFFFF">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96"/>
          <p:cNvSpPr/>
          <p:nvPr/>
        </p:nvSpPr>
        <p:spPr>
          <a:xfrm>
            <a:off x="0" y="978325"/>
            <a:ext cx="9144000" cy="31722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8275"/>
              </a:solidFill>
              <a:latin typeface="Arial"/>
              <a:ea typeface="Arial"/>
              <a:cs typeface="Arial"/>
              <a:sym typeface="Arial"/>
            </a:endParaRPr>
          </a:p>
        </p:txBody>
      </p:sp>
      <p:sp>
        <p:nvSpPr>
          <p:cNvPr id="119" name="Google Shape;119;p96"/>
          <p:cNvSpPr txBox="1"/>
          <p:nvPr>
            <p:ph type="title"/>
          </p:nvPr>
        </p:nvSpPr>
        <p:spPr>
          <a:xfrm>
            <a:off x="1676549" y="2123400"/>
            <a:ext cx="2847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2800"/>
              <a:buNone/>
              <a:defRPr>
                <a:solidFill>
                  <a:schemeClr val="lt1"/>
                </a:solidFill>
              </a:defRPr>
            </a:lvl1pPr>
            <a:lvl2pPr lvl="1" algn="r">
              <a:lnSpc>
                <a:spcPct val="100000"/>
              </a:lnSpc>
              <a:spcBef>
                <a:spcPts val="0"/>
              </a:spcBef>
              <a:spcAft>
                <a:spcPts val="0"/>
              </a:spcAft>
              <a:buClr>
                <a:schemeClr val="lt1"/>
              </a:buClr>
              <a:buSzPts val="2800"/>
              <a:buNone/>
              <a:defRPr>
                <a:solidFill>
                  <a:schemeClr val="lt1"/>
                </a:solidFill>
              </a:defRPr>
            </a:lvl2pPr>
            <a:lvl3pPr lvl="2" algn="r">
              <a:lnSpc>
                <a:spcPct val="100000"/>
              </a:lnSpc>
              <a:spcBef>
                <a:spcPts val="0"/>
              </a:spcBef>
              <a:spcAft>
                <a:spcPts val="0"/>
              </a:spcAft>
              <a:buClr>
                <a:schemeClr val="lt1"/>
              </a:buClr>
              <a:buSzPts val="2800"/>
              <a:buNone/>
              <a:defRPr>
                <a:solidFill>
                  <a:schemeClr val="lt1"/>
                </a:solidFill>
              </a:defRPr>
            </a:lvl3pPr>
            <a:lvl4pPr lvl="3" algn="r">
              <a:lnSpc>
                <a:spcPct val="100000"/>
              </a:lnSpc>
              <a:spcBef>
                <a:spcPts val="0"/>
              </a:spcBef>
              <a:spcAft>
                <a:spcPts val="0"/>
              </a:spcAft>
              <a:buClr>
                <a:schemeClr val="lt1"/>
              </a:buClr>
              <a:buSzPts val="2800"/>
              <a:buNone/>
              <a:defRPr>
                <a:solidFill>
                  <a:schemeClr val="lt1"/>
                </a:solidFill>
              </a:defRPr>
            </a:lvl4pPr>
            <a:lvl5pPr lvl="4" algn="r">
              <a:lnSpc>
                <a:spcPct val="100000"/>
              </a:lnSpc>
              <a:spcBef>
                <a:spcPts val="0"/>
              </a:spcBef>
              <a:spcAft>
                <a:spcPts val="0"/>
              </a:spcAft>
              <a:buClr>
                <a:schemeClr val="lt1"/>
              </a:buClr>
              <a:buSzPts val="2800"/>
              <a:buNone/>
              <a:defRPr>
                <a:solidFill>
                  <a:schemeClr val="lt1"/>
                </a:solidFill>
              </a:defRPr>
            </a:lvl5pPr>
            <a:lvl6pPr lvl="5" algn="r">
              <a:lnSpc>
                <a:spcPct val="100000"/>
              </a:lnSpc>
              <a:spcBef>
                <a:spcPts val="0"/>
              </a:spcBef>
              <a:spcAft>
                <a:spcPts val="0"/>
              </a:spcAft>
              <a:buClr>
                <a:schemeClr val="lt1"/>
              </a:buClr>
              <a:buSzPts val="2800"/>
              <a:buNone/>
              <a:defRPr>
                <a:solidFill>
                  <a:schemeClr val="lt1"/>
                </a:solidFill>
              </a:defRPr>
            </a:lvl6pPr>
            <a:lvl7pPr lvl="6" algn="r">
              <a:lnSpc>
                <a:spcPct val="100000"/>
              </a:lnSpc>
              <a:spcBef>
                <a:spcPts val="0"/>
              </a:spcBef>
              <a:spcAft>
                <a:spcPts val="0"/>
              </a:spcAft>
              <a:buClr>
                <a:schemeClr val="lt1"/>
              </a:buClr>
              <a:buSzPts val="2800"/>
              <a:buNone/>
              <a:defRPr>
                <a:solidFill>
                  <a:schemeClr val="lt1"/>
                </a:solidFill>
              </a:defRPr>
            </a:lvl7pPr>
            <a:lvl8pPr lvl="7" algn="r">
              <a:lnSpc>
                <a:spcPct val="100000"/>
              </a:lnSpc>
              <a:spcBef>
                <a:spcPts val="0"/>
              </a:spcBef>
              <a:spcAft>
                <a:spcPts val="0"/>
              </a:spcAft>
              <a:buClr>
                <a:schemeClr val="lt1"/>
              </a:buClr>
              <a:buSzPts val="2800"/>
              <a:buNone/>
              <a:defRPr>
                <a:solidFill>
                  <a:schemeClr val="lt1"/>
                </a:solidFill>
              </a:defRPr>
            </a:lvl8pPr>
            <a:lvl9pPr lvl="8" algn="r">
              <a:lnSpc>
                <a:spcPct val="100000"/>
              </a:lnSpc>
              <a:spcBef>
                <a:spcPts val="0"/>
              </a:spcBef>
              <a:spcAft>
                <a:spcPts val="0"/>
              </a:spcAft>
              <a:buClr>
                <a:schemeClr val="lt1"/>
              </a:buClr>
              <a:buSzPts val="2800"/>
              <a:buNone/>
              <a:defRPr>
                <a:solidFill>
                  <a:schemeClr val="lt1"/>
                </a:solidFill>
              </a:defRPr>
            </a:lvl9pPr>
          </a:lstStyle>
          <a:p/>
        </p:txBody>
      </p:sp>
      <p:sp>
        <p:nvSpPr>
          <p:cNvPr id="120" name="Google Shape;120;p96"/>
          <p:cNvSpPr txBox="1"/>
          <p:nvPr>
            <p:ph idx="1" type="subTitle"/>
          </p:nvPr>
        </p:nvSpPr>
        <p:spPr>
          <a:xfrm flipH="1">
            <a:off x="4792272" y="1986750"/>
            <a:ext cx="2631000" cy="117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a:solidFill>
                  <a:schemeClr val="lt1"/>
                </a:solidFill>
              </a:defRPr>
            </a:lvl1pPr>
            <a:lvl2pPr lvl="1" algn="l">
              <a:lnSpc>
                <a:spcPct val="100000"/>
              </a:lnSpc>
              <a:spcBef>
                <a:spcPts val="0"/>
              </a:spcBef>
              <a:spcAft>
                <a:spcPts val="0"/>
              </a:spcAft>
              <a:buClr>
                <a:srgbClr val="434343"/>
              </a:buClr>
              <a:buSzPts val="2800"/>
              <a:buNone/>
              <a:defRPr sz="2800">
                <a:solidFill>
                  <a:srgbClr val="434343"/>
                </a:solidFill>
              </a:defRPr>
            </a:lvl2pPr>
            <a:lvl3pPr lvl="2" algn="l">
              <a:lnSpc>
                <a:spcPct val="100000"/>
              </a:lnSpc>
              <a:spcBef>
                <a:spcPts val="0"/>
              </a:spcBef>
              <a:spcAft>
                <a:spcPts val="0"/>
              </a:spcAft>
              <a:buClr>
                <a:srgbClr val="434343"/>
              </a:buClr>
              <a:buSzPts val="2800"/>
              <a:buNone/>
              <a:defRPr sz="2800">
                <a:solidFill>
                  <a:srgbClr val="434343"/>
                </a:solidFill>
              </a:defRPr>
            </a:lvl3pPr>
            <a:lvl4pPr lvl="3" algn="l">
              <a:lnSpc>
                <a:spcPct val="100000"/>
              </a:lnSpc>
              <a:spcBef>
                <a:spcPts val="0"/>
              </a:spcBef>
              <a:spcAft>
                <a:spcPts val="0"/>
              </a:spcAft>
              <a:buClr>
                <a:srgbClr val="434343"/>
              </a:buClr>
              <a:buSzPts val="2800"/>
              <a:buNone/>
              <a:defRPr sz="2800">
                <a:solidFill>
                  <a:srgbClr val="434343"/>
                </a:solidFill>
              </a:defRPr>
            </a:lvl4pPr>
            <a:lvl5pPr lvl="4" algn="l">
              <a:lnSpc>
                <a:spcPct val="100000"/>
              </a:lnSpc>
              <a:spcBef>
                <a:spcPts val="0"/>
              </a:spcBef>
              <a:spcAft>
                <a:spcPts val="0"/>
              </a:spcAft>
              <a:buClr>
                <a:srgbClr val="434343"/>
              </a:buClr>
              <a:buSzPts val="2800"/>
              <a:buNone/>
              <a:defRPr sz="2800">
                <a:solidFill>
                  <a:srgbClr val="434343"/>
                </a:solidFill>
              </a:defRPr>
            </a:lvl5pPr>
            <a:lvl6pPr lvl="5" algn="l">
              <a:lnSpc>
                <a:spcPct val="100000"/>
              </a:lnSpc>
              <a:spcBef>
                <a:spcPts val="0"/>
              </a:spcBef>
              <a:spcAft>
                <a:spcPts val="0"/>
              </a:spcAft>
              <a:buClr>
                <a:srgbClr val="434343"/>
              </a:buClr>
              <a:buSzPts val="2800"/>
              <a:buNone/>
              <a:defRPr sz="2800">
                <a:solidFill>
                  <a:srgbClr val="434343"/>
                </a:solidFill>
              </a:defRPr>
            </a:lvl6pPr>
            <a:lvl7pPr lvl="6" algn="l">
              <a:lnSpc>
                <a:spcPct val="100000"/>
              </a:lnSpc>
              <a:spcBef>
                <a:spcPts val="0"/>
              </a:spcBef>
              <a:spcAft>
                <a:spcPts val="0"/>
              </a:spcAft>
              <a:buClr>
                <a:srgbClr val="434343"/>
              </a:buClr>
              <a:buSzPts val="2800"/>
              <a:buNone/>
              <a:defRPr sz="2800">
                <a:solidFill>
                  <a:srgbClr val="434343"/>
                </a:solidFill>
              </a:defRPr>
            </a:lvl7pPr>
            <a:lvl8pPr lvl="7" algn="l">
              <a:lnSpc>
                <a:spcPct val="100000"/>
              </a:lnSpc>
              <a:spcBef>
                <a:spcPts val="0"/>
              </a:spcBef>
              <a:spcAft>
                <a:spcPts val="0"/>
              </a:spcAft>
              <a:buClr>
                <a:srgbClr val="434343"/>
              </a:buClr>
              <a:buSzPts val="2800"/>
              <a:buNone/>
              <a:defRPr sz="2800">
                <a:solidFill>
                  <a:srgbClr val="434343"/>
                </a:solidFill>
              </a:defRPr>
            </a:lvl8pPr>
            <a:lvl9pPr lvl="8" algn="l">
              <a:lnSpc>
                <a:spcPct val="100000"/>
              </a:lnSpc>
              <a:spcBef>
                <a:spcPts val="0"/>
              </a:spcBef>
              <a:spcAft>
                <a:spcPts val="0"/>
              </a:spcAft>
              <a:buClr>
                <a:srgbClr val="434343"/>
              </a:buClr>
              <a:buSzPts val="2800"/>
              <a:buNone/>
              <a:defRPr sz="2800">
                <a:solidFill>
                  <a:srgbClr val="434343"/>
                </a:solidFill>
              </a:defRPr>
            </a:lvl9pPr>
          </a:lstStyle>
          <a:p/>
        </p:txBody>
      </p:sp>
      <p:sp>
        <p:nvSpPr>
          <p:cNvPr id="121" name="Google Shape;121;p96"/>
          <p:cNvSpPr/>
          <p:nvPr/>
        </p:nvSpPr>
        <p:spPr>
          <a:xfrm flipH="1">
            <a:off x="0" y="0"/>
            <a:ext cx="4627800" cy="3099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22" name="Google Shape;122;p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spTree>
      <p:nvGrpSpPr>
        <p:cNvPr id="123" name="Shape 123"/>
        <p:cNvGrpSpPr/>
        <p:nvPr/>
      </p:nvGrpSpPr>
      <p:grpSpPr>
        <a:xfrm>
          <a:off x="0" y="0"/>
          <a:ext cx="0" cy="0"/>
          <a:chOff x="0" y="0"/>
          <a:chExt cx="0" cy="0"/>
        </a:xfrm>
      </p:grpSpPr>
      <p:sp>
        <p:nvSpPr>
          <p:cNvPr id="124" name="Google Shape;124;p97"/>
          <p:cNvSpPr/>
          <p:nvPr/>
        </p:nvSpPr>
        <p:spPr>
          <a:xfrm flipH="1">
            <a:off x="200" y="0"/>
            <a:ext cx="9144000" cy="5151000"/>
          </a:xfrm>
          <a:prstGeom prst="rect">
            <a:avLst/>
          </a:prstGeom>
          <a:solidFill>
            <a:srgbClr val="FFFFFF">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97"/>
          <p:cNvSpPr/>
          <p:nvPr/>
        </p:nvSpPr>
        <p:spPr>
          <a:xfrm flipH="1">
            <a:off x="-75" y="0"/>
            <a:ext cx="8240100" cy="46473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26" name="Google Shape;126;p97"/>
          <p:cNvSpPr txBox="1"/>
          <p:nvPr>
            <p:ph type="ctrTitle"/>
          </p:nvPr>
        </p:nvSpPr>
        <p:spPr>
          <a:xfrm>
            <a:off x="831200" y="376498"/>
            <a:ext cx="386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27" name="Google Shape;127;p97"/>
          <p:cNvSpPr txBox="1"/>
          <p:nvPr>
            <p:ph idx="1" type="subTitle"/>
          </p:nvPr>
        </p:nvSpPr>
        <p:spPr>
          <a:xfrm>
            <a:off x="831200" y="2314225"/>
            <a:ext cx="4003800" cy="17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4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128" name="Google Shape;128;p97"/>
          <p:cNvSpPr/>
          <p:nvPr/>
        </p:nvSpPr>
        <p:spPr>
          <a:xfrm flipH="1">
            <a:off x="904125" y="3827725"/>
            <a:ext cx="8240100" cy="13230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29" name="Google Shape;129;p97"/>
          <p:cNvSpPr txBox="1"/>
          <p:nvPr>
            <p:ph idx="2" type="ctrTitle"/>
          </p:nvPr>
        </p:nvSpPr>
        <p:spPr>
          <a:xfrm>
            <a:off x="6050825" y="2588825"/>
            <a:ext cx="1009500" cy="376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400"/>
              <a:buNone/>
              <a:defRPr sz="1400">
                <a:solidFill>
                  <a:schemeClr val="lt1"/>
                </a:solidFill>
              </a:defRPr>
            </a:lvl1pPr>
            <a:lvl2pPr lvl="1" algn="r">
              <a:lnSpc>
                <a:spcPct val="100000"/>
              </a:lnSpc>
              <a:spcBef>
                <a:spcPts val="0"/>
              </a:spcBef>
              <a:spcAft>
                <a:spcPts val="0"/>
              </a:spcAft>
              <a:buClr>
                <a:schemeClr val="lt1"/>
              </a:buClr>
              <a:buSzPts val="1800"/>
              <a:buNone/>
              <a:defRPr sz="1800">
                <a:solidFill>
                  <a:schemeClr val="lt1"/>
                </a:solidFill>
              </a:defRPr>
            </a:lvl2pPr>
            <a:lvl3pPr lvl="2" algn="r">
              <a:lnSpc>
                <a:spcPct val="100000"/>
              </a:lnSpc>
              <a:spcBef>
                <a:spcPts val="0"/>
              </a:spcBef>
              <a:spcAft>
                <a:spcPts val="0"/>
              </a:spcAft>
              <a:buClr>
                <a:schemeClr val="lt1"/>
              </a:buClr>
              <a:buSzPts val="1800"/>
              <a:buNone/>
              <a:defRPr sz="1800">
                <a:solidFill>
                  <a:schemeClr val="lt1"/>
                </a:solidFill>
              </a:defRPr>
            </a:lvl3pPr>
            <a:lvl4pPr lvl="3" algn="r">
              <a:lnSpc>
                <a:spcPct val="100000"/>
              </a:lnSpc>
              <a:spcBef>
                <a:spcPts val="0"/>
              </a:spcBef>
              <a:spcAft>
                <a:spcPts val="0"/>
              </a:spcAft>
              <a:buClr>
                <a:schemeClr val="lt1"/>
              </a:buClr>
              <a:buSzPts val="1800"/>
              <a:buNone/>
              <a:defRPr sz="1800">
                <a:solidFill>
                  <a:schemeClr val="lt1"/>
                </a:solidFill>
              </a:defRPr>
            </a:lvl4pPr>
            <a:lvl5pPr lvl="4" algn="r">
              <a:lnSpc>
                <a:spcPct val="100000"/>
              </a:lnSpc>
              <a:spcBef>
                <a:spcPts val="0"/>
              </a:spcBef>
              <a:spcAft>
                <a:spcPts val="0"/>
              </a:spcAft>
              <a:buClr>
                <a:schemeClr val="lt1"/>
              </a:buClr>
              <a:buSzPts val="1800"/>
              <a:buNone/>
              <a:defRPr sz="1800">
                <a:solidFill>
                  <a:schemeClr val="lt1"/>
                </a:solidFill>
              </a:defRPr>
            </a:lvl5pPr>
            <a:lvl6pPr lvl="5" algn="r">
              <a:lnSpc>
                <a:spcPct val="100000"/>
              </a:lnSpc>
              <a:spcBef>
                <a:spcPts val="0"/>
              </a:spcBef>
              <a:spcAft>
                <a:spcPts val="0"/>
              </a:spcAft>
              <a:buClr>
                <a:schemeClr val="lt1"/>
              </a:buClr>
              <a:buSzPts val="1800"/>
              <a:buNone/>
              <a:defRPr sz="1800">
                <a:solidFill>
                  <a:schemeClr val="lt1"/>
                </a:solidFill>
              </a:defRPr>
            </a:lvl6pPr>
            <a:lvl7pPr lvl="6" algn="r">
              <a:lnSpc>
                <a:spcPct val="100000"/>
              </a:lnSpc>
              <a:spcBef>
                <a:spcPts val="0"/>
              </a:spcBef>
              <a:spcAft>
                <a:spcPts val="0"/>
              </a:spcAft>
              <a:buClr>
                <a:schemeClr val="lt1"/>
              </a:buClr>
              <a:buSzPts val="1800"/>
              <a:buNone/>
              <a:defRPr sz="1800">
                <a:solidFill>
                  <a:schemeClr val="lt1"/>
                </a:solidFill>
              </a:defRPr>
            </a:lvl7pPr>
            <a:lvl8pPr lvl="7" algn="r">
              <a:lnSpc>
                <a:spcPct val="100000"/>
              </a:lnSpc>
              <a:spcBef>
                <a:spcPts val="0"/>
              </a:spcBef>
              <a:spcAft>
                <a:spcPts val="0"/>
              </a:spcAft>
              <a:buClr>
                <a:schemeClr val="lt1"/>
              </a:buClr>
              <a:buSzPts val="1800"/>
              <a:buNone/>
              <a:defRPr sz="1800">
                <a:solidFill>
                  <a:schemeClr val="lt1"/>
                </a:solidFill>
              </a:defRPr>
            </a:lvl8pPr>
            <a:lvl9pPr lvl="8" algn="r">
              <a:lnSpc>
                <a:spcPct val="100000"/>
              </a:lnSpc>
              <a:spcBef>
                <a:spcPts val="0"/>
              </a:spcBef>
              <a:spcAft>
                <a:spcPts val="0"/>
              </a:spcAft>
              <a:buClr>
                <a:schemeClr val="lt1"/>
              </a:buClr>
              <a:buSzPts val="1800"/>
              <a:buNone/>
              <a:defRPr sz="1800">
                <a:solidFill>
                  <a:schemeClr val="lt1"/>
                </a:solidFill>
              </a:defRPr>
            </a:lvl9pPr>
          </a:lstStyle>
          <a:p/>
        </p:txBody>
      </p:sp>
      <p:sp>
        <p:nvSpPr>
          <p:cNvPr id="130" name="Google Shape;130;p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2_1">
    <p:spTree>
      <p:nvGrpSpPr>
        <p:cNvPr id="131" name="Shape 131"/>
        <p:cNvGrpSpPr/>
        <p:nvPr/>
      </p:nvGrpSpPr>
      <p:grpSpPr>
        <a:xfrm>
          <a:off x="0" y="0"/>
          <a:ext cx="0" cy="0"/>
          <a:chOff x="0" y="0"/>
          <a:chExt cx="0" cy="0"/>
        </a:xfrm>
      </p:grpSpPr>
      <p:sp>
        <p:nvSpPr>
          <p:cNvPr id="132" name="Google Shape;132;p98"/>
          <p:cNvSpPr/>
          <p:nvPr/>
        </p:nvSpPr>
        <p:spPr>
          <a:xfrm flipH="1">
            <a:off x="475" y="-7350"/>
            <a:ext cx="9144000" cy="5158200"/>
          </a:xfrm>
          <a:prstGeom prst="rect">
            <a:avLst/>
          </a:prstGeom>
          <a:solidFill>
            <a:srgbClr val="FFFFFF">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98"/>
          <p:cNvSpPr/>
          <p:nvPr/>
        </p:nvSpPr>
        <p:spPr>
          <a:xfrm>
            <a:off x="5942275" y="-7350"/>
            <a:ext cx="3201900" cy="15477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98"/>
          <p:cNvSpPr/>
          <p:nvPr/>
        </p:nvSpPr>
        <p:spPr>
          <a:xfrm>
            <a:off x="0" y="900600"/>
            <a:ext cx="6561900" cy="42429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35" name="Google Shape;135;p98"/>
          <p:cNvSpPr txBox="1"/>
          <p:nvPr>
            <p:ph type="ctrTitle"/>
          </p:nvPr>
        </p:nvSpPr>
        <p:spPr>
          <a:xfrm>
            <a:off x="3350450" y="2540550"/>
            <a:ext cx="30396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136" name="Google Shape;136;p98"/>
          <p:cNvSpPr txBox="1"/>
          <p:nvPr>
            <p:ph idx="2" type="title"/>
          </p:nvPr>
        </p:nvSpPr>
        <p:spPr>
          <a:xfrm>
            <a:off x="89196" y="34377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9600"/>
              <a:buNone/>
              <a:defRPr sz="9600">
                <a:solidFill>
                  <a:schemeClr val="lt1"/>
                </a:solidFill>
              </a:defRPr>
            </a:lvl1pPr>
            <a:lvl2pPr lvl="1"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9pPr>
          </a:lstStyle>
          <a:p/>
        </p:txBody>
      </p:sp>
      <p:cxnSp>
        <p:nvCxnSpPr>
          <p:cNvPr id="137" name="Google Shape;137;p98"/>
          <p:cNvCxnSpPr/>
          <p:nvPr/>
        </p:nvCxnSpPr>
        <p:spPr>
          <a:xfrm>
            <a:off x="3189625" y="-10625"/>
            <a:ext cx="0" cy="4277400"/>
          </a:xfrm>
          <a:prstGeom prst="straightConnector1">
            <a:avLst/>
          </a:prstGeom>
          <a:noFill/>
          <a:ln cap="flat" cmpd="sng" w="28575">
            <a:solidFill>
              <a:schemeClr val="lt1"/>
            </a:solidFill>
            <a:prstDash val="solid"/>
            <a:round/>
            <a:headEnd len="sm" w="sm" type="none"/>
            <a:tailEnd len="sm" w="sm" type="none"/>
          </a:ln>
        </p:spPr>
      </p:cxnSp>
      <p:sp>
        <p:nvSpPr>
          <p:cNvPr id="138" name="Google Shape;138;p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_2_1_1_1">
    <p:spTree>
      <p:nvGrpSpPr>
        <p:cNvPr id="139" name="Shape 139"/>
        <p:cNvGrpSpPr/>
        <p:nvPr/>
      </p:nvGrpSpPr>
      <p:grpSpPr>
        <a:xfrm>
          <a:off x="0" y="0"/>
          <a:ext cx="0" cy="0"/>
          <a:chOff x="0" y="0"/>
          <a:chExt cx="0" cy="0"/>
        </a:xfrm>
      </p:grpSpPr>
      <p:sp>
        <p:nvSpPr>
          <p:cNvPr id="140" name="Google Shape;140;p99"/>
          <p:cNvSpPr/>
          <p:nvPr/>
        </p:nvSpPr>
        <p:spPr>
          <a:xfrm flipH="1">
            <a:off x="475" y="-7350"/>
            <a:ext cx="9144000" cy="5158200"/>
          </a:xfrm>
          <a:prstGeom prst="rect">
            <a:avLst/>
          </a:prstGeom>
          <a:solidFill>
            <a:srgbClr val="FFFFFF">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99"/>
          <p:cNvSpPr/>
          <p:nvPr/>
        </p:nvSpPr>
        <p:spPr>
          <a:xfrm>
            <a:off x="1183800" y="0"/>
            <a:ext cx="7960500" cy="41445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99"/>
          <p:cNvSpPr/>
          <p:nvPr/>
        </p:nvSpPr>
        <p:spPr>
          <a:xfrm>
            <a:off x="0" y="1899474"/>
            <a:ext cx="1575000" cy="32442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43" name="Google Shape;143;p99"/>
          <p:cNvSpPr txBox="1"/>
          <p:nvPr>
            <p:ph type="ctrTitle"/>
          </p:nvPr>
        </p:nvSpPr>
        <p:spPr>
          <a:xfrm>
            <a:off x="3350450" y="1435700"/>
            <a:ext cx="27558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chemeClr val="lt1"/>
                </a:solidFill>
              </a:defRPr>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144" name="Google Shape;144;p99"/>
          <p:cNvSpPr txBox="1"/>
          <p:nvPr>
            <p:ph idx="2" type="title"/>
          </p:nvPr>
        </p:nvSpPr>
        <p:spPr>
          <a:xfrm>
            <a:off x="89196" y="233290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9600"/>
              <a:buNone/>
              <a:defRPr sz="9600">
                <a:solidFill>
                  <a:schemeClr val="lt1"/>
                </a:solidFill>
              </a:defRPr>
            </a:lvl1pPr>
            <a:lvl2pPr lvl="1"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9pPr>
          </a:lstStyle>
          <a:p/>
        </p:txBody>
      </p:sp>
      <p:cxnSp>
        <p:nvCxnSpPr>
          <p:cNvPr id="145" name="Google Shape;145;p99"/>
          <p:cNvCxnSpPr/>
          <p:nvPr/>
        </p:nvCxnSpPr>
        <p:spPr>
          <a:xfrm>
            <a:off x="3189625" y="0"/>
            <a:ext cx="0" cy="3162000"/>
          </a:xfrm>
          <a:prstGeom prst="straightConnector1">
            <a:avLst/>
          </a:prstGeom>
          <a:noFill/>
          <a:ln cap="flat" cmpd="sng" w="28575">
            <a:solidFill>
              <a:schemeClr val="lt1"/>
            </a:solidFill>
            <a:prstDash val="solid"/>
            <a:round/>
            <a:headEnd len="sm" w="sm" type="none"/>
            <a:tailEnd len="sm" w="sm" type="none"/>
          </a:ln>
        </p:spPr>
      </p:cxnSp>
      <p:sp>
        <p:nvSpPr>
          <p:cNvPr id="146" name="Google Shape;146;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8">
  <p:cSld name="CUSTOM_3_2_1_1_1_1_1">
    <p:spTree>
      <p:nvGrpSpPr>
        <p:cNvPr id="147" name="Shape 147"/>
        <p:cNvGrpSpPr/>
        <p:nvPr/>
      </p:nvGrpSpPr>
      <p:grpSpPr>
        <a:xfrm>
          <a:off x="0" y="0"/>
          <a:ext cx="0" cy="0"/>
          <a:chOff x="0" y="0"/>
          <a:chExt cx="0" cy="0"/>
        </a:xfrm>
      </p:grpSpPr>
      <p:sp>
        <p:nvSpPr>
          <p:cNvPr id="148" name="Google Shape;148;p100"/>
          <p:cNvSpPr/>
          <p:nvPr/>
        </p:nvSpPr>
        <p:spPr>
          <a:xfrm>
            <a:off x="0" y="-7350"/>
            <a:ext cx="9144000" cy="5158200"/>
          </a:xfrm>
          <a:prstGeom prst="rect">
            <a:avLst/>
          </a:prstGeom>
          <a:solidFill>
            <a:srgbClr val="FFFFFF">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00"/>
          <p:cNvSpPr/>
          <p:nvPr/>
        </p:nvSpPr>
        <p:spPr>
          <a:xfrm flipH="1">
            <a:off x="5942100" y="318625"/>
            <a:ext cx="3201900" cy="11613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00"/>
          <p:cNvSpPr/>
          <p:nvPr/>
        </p:nvSpPr>
        <p:spPr>
          <a:xfrm flipH="1">
            <a:off x="1291050" y="627300"/>
            <a:ext cx="6561900" cy="38889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51" name="Google Shape;151;p100"/>
          <p:cNvSpPr txBox="1"/>
          <p:nvPr>
            <p:ph type="ctrTitle"/>
          </p:nvPr>
        </p:nvSpPr>
        <p:spPr>
          <a:xfrm flipH="1">
            <a:off x="1970725" y="2047850"/>
            <a:ext cx="24492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3600"/>
              <a:buNone/>
              <a:defRPr sz="3600">
                <a:solidFill>
                  <a:schemeClr val="lt1"/>
                </a:solidFill>
              </a:defRPr>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152" name="Google Shape;152;p100"/>
          <p:cNvSpPr txBox="1"/>
          <p:nvPr>
            <p:ph idx="2" type="title"/>
          </p:nvPr>
        </p:nvSpPr>
        <p:spPr>
          <a:xfrm flipH="1">
            <a:off x="4701675" y="1866322"/>
            <a:ext cx="2628600" cy="227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9600"/>
              <a:buNone/>
              <a:defRPr sz="9600">
                <a:solidFill>
                  <a:schemeClr val="lt1"/>
                </a:solidFill>
              </a:defRPr>
            </a:lvl1pPr>
            <a:lvl2pPr lvl="1"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9pPr>
          </a:lstStyle>
          <a:p/>
        </p:txBody>
      </p:sp>
      <p:cxnSp>
        <p:nvCxnSpPr>
          <p:cNvPr id="153" name="Google Shape;153;p100"/>
          <p:cNvCxnSpPr>
            <a:stCxn id="148" idx="0"/>
          </p:cNvCxnSpPr>
          <p:nvPr/>
        </p:nvCxnSpPr>
        <p:spPr>
          <a:xfrm>
            <a:off x="4572000" y="-7350"/>
            <a:ext cx="8700" cy="3781500"/>
          </a:xfrm>
          <a:prstGeom prst="straightConnector1">
            <a:avLst/>
          </a:prstGeom>
          <a:noFill/>
          <a:ln cap="flat" cmpd="sng" w="28575">
            <a:solidFill>
              <a:schemeClr val="lt1"/>
            </a:solidFill>
            <a:prstDash val="solid"/>
            <a:round/>
            <a:headEnd len="sm" w="sm" type="none"/>
            <a:tailEnd len="sm" w="sm" type="none"/>
          </a:ln>
        </p:spPr>
      </p:cxnSp>
      <p:sp>
        <p:nvSpPr>
          <p:cNvPr id="154" name="Google Shape;154;p1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0">
  <p:cSld name="CUSTOM_3_2_1_1_1_1_1_1_1">
    <p:spTree>
      <p:nvGrpSpPr>
        <p:cNvPr id="155" name="Shape 155"/>
        <p:cNvGrpSpPr/>
        <p:nvPr/>
      </p:nvGrpSpPr>
      <p:grpSpPr>
        <a:xfrm>
          <a:off x="0" y="0"/>
          <a:ext cx="0" cy="0"/>
          <a:chOff x="0" y="0"/>
          <a:chExt cx="0" cy="0"/>
        </a:xfrm>
      </p:grpSpPr>
      <p:sp>
        <p:nvSpPr>
          <p:cNvPr id="156" name="Google Shape;156;p101"/>
          <p:cNvSpPr/>
          <p:nvPr/>
        </p:nvSpPr>
        <p:spPr>
          <a:xfrm>
            <a:off x="0" y="-7350"/>
            <a:ext cx="9144000" cy="5158200"/>
          </a:xfrm>
          <a:prstGeom prst="rect">
            <a:avLst/>
          </a:prstGeom>
          <a:solidFill>
            <a:srgbClr val="FFFFFF">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01"/>
          <p:cNvSpPr/>
          <p:nvPr/>
        </p:nvSpPr>
        <p:spPr>
          <a:xfrm flipH="1">
            <a:off x="300" y="-7350"/>
            <a:ext cx="3201900" cy="15477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01"/>
          <p:cNvSpPr/>
          <p:nvPr/>
        </p:nvSpPr>
        <p:spPr>
          <a:xfrm flipH="1">
            <a:off x="2582575" y="900600"/>
            <a:ext cx="6561900" cy="42429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59" name="Google Shape;159;p101"/>
          <p:cNvSpPr txBox="1"/>
          <p:nvPr>
            <p:ph type="ctrTitle"/>
          </p:nvPr>
        </p:nvSpPr>
        <p:spPr>
          <a:xfrm flipH="1">
            <a:off x="2627825" y="2540550"/>
            <a:ext cx="31662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solidFill>
                  <a:schemeClr val="lt1"/>
                </a:solidFill>
              </a:defRPr>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160" name="Google Shape;160;p101"/>
          <p:cNvSpPr txBox="1"/>
          <p:nvPr>
            <p:ph idx="2" type="title"/>
          </p:nvPr>
        </p:nvSpPr>
        <p:spPr>
          <a:xfrm flipH="1">
            <a:off x="6075775" y="2359022"/>
            <a:ext cx="2628600" cy="2276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9600"/>
              <a:buNone/>
              <a:defRPr sz="9600">
                <a:solidFill>
                  <a:schemeClr val="lt1"/>
                </a:solidFill>
              </a:defRPr>
            </a:lvl1pPr>
            <a:lvl2pPr lvl="1"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9pPr>
          </a:lstStyle>
          <a:p/>
        </p:txBody>
      </p:sp>
      <p:cxnSp>
        <p:nvCxnSpPr>
          <p:cNvPr id="161" name="Google Shape;161;p101"/>
          <p:cNvCxnSpPr/>
          <p:nvPr/>
        </p:nvCxnSpPr>
        <p:spPr>
          <a:xfrm>
            <a:off x="5954850" y="-10625"/>
            <a:ext cx="0" cy="4277400"/>
          </a:xfrm>
          <a:prstGeom prst="straightConnector1">
            <a:avLst/>
          </a:prstGeom>
          <a:noFill/>
          <a:ln cap="flat" cmpd="sng" w="28575">
            <a:solidFill>
              <a:schemeClr val="lt1"/>
            </a:solidFill>
            <a:prstDash val="solid"/>
            <a:round/>
            <a:headEnd len="sm" w="sm" type="none"/>
            <a:tailEnd len="sm" w="sm" type="none"/>
          </a:ln>
        </p:spPr>
      </p:cxnSp>
      <p:sp>
        <p:nvSpPr>
          <p:cNvPr id="162" name="Google Shape;162;p1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15" name="Shape 15"/>
        <p:cNvGrpSpPr/>
        <p:nvPr/>
      </p:nvGrpSpPr>
      <p:grpSpPr>
        <a:xfrm>
          <a:off x="0" y="0"/>
          <a:ext cx="0" cy="0"/>
          <a:chOff x="0" y="0"/>
          <a:chExt cx="0" cy="0"/>
        </a:xfrm>
      </p:grpSpPr>
      <p:sp>
        <p:nvSpPr>
          <p:cNvPr id="16" name="Google Shape;16;p84"/>
          <p:cNvSpPr/>
          <p:nvPr/>
        </p:nvSpPr>
        <p:spPr>
          <a:xfrm flipH="1">
            <a:off x="200" y="0"/>
            <a:ext cx="9144000" cy="5151000"/>
          </a:xfrm>
          <a:prstGeom prst="rect">
            <a:avLst/>
          </a:prstGeom>
          <a:solidFill>
            <a:srgbClr val="FFFFFF">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84"/>
          <p:cNvSpPr/>
          <p:nvPr/>
        </p:nvSpPr>
        <p:spPr>
          <a:xfrm flipH="1">
            <a:off x="-225" y="0"/>
            <a:ext cx="7932000" cy="46473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8" name="Google Shape;18;p84"/>
          <p:cNvSpPr txBox="1"/>
          <p:nvPr>
            <p:ph type="ctrTitle"/>
          </p:nvPr>
        </p:nvSpPr>
        <p:spPr>
          <a:xfrm>
            <a:off x="817499" y="540000"/>
            <a:ext cx="3297000" cy="88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None/>
              <a:defRPr sz="60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19" name="Google Shape;19;p84"/>
          <p:cNvSpPr txBox="1"/>
          <p:nvPr>
            <p:ph idx="1" type="subTitle"/>
          </p:nvPr>
        </p:nvSpPr>
        <p:spPr>
          <a:xfrm>
            <a:off x="816925" y="1628550"/>
            <a:ext cx="3297000" cy="109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20" name="Google Shape;20;p84"/>
          <p:cNvSpPr/>
          <p:nvPr/>
        </p:nvSpPr>
        <p:spPr>
          <a:xfrm flipH="1">
            <a:off x="361625" y="3827725"/>
            <a:ext cx="8240100" cy="13230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1" name="Google Shape;21;p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163" name="Shape 163"/>
        <p:cNvGrpSpPr/>
        <p:nvPr/>
      </p:nvGrpSpPr>
      <p:grpSpPr>
        <a:xfrm>
          <a:off x="0" y="0"/>
          <a:ext cx="0" cy="0"/>
          <a:chOff x="0" y="0"/>
          <a:chExt cx="0" cy="0"/>
        </a:xfrm>
      </p:grpSpPr>
      <p:sp>
        <p:nvSpPr>
          <p:cNvPr id="164" name="Google Shape;164;p102"/>
          <p:cNvSpPr/>
          <p:nvPr/>
        </p:nvSpPr>
        <p:spPr>
          <a:xfrm flipH="1">
            <a:off x="142275" y="1230300"/>
            <a:ext cx="272700" cy="39132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65" name="Google Shape;165;p102"/>
          <p:cNvSpPr/>
          <p:nvPr/>
        </p:nvSpPr>
        <p:spPr>
          <a:xfrm flipH="1">
            <a:off x="0" y="0"/>
            <a:ext cx="272700" cy="51435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66" name="Google Shape;166;p102"/>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67" name="Google Shape;167;p102"/>
          <p:cNvSpPr/>
          <p:nvPr/>
        </p:nvSpPr>
        <p:spPr>
          <a:xfrm flipH="1">
            <a:off x="8871300" y="1230300"/>
            <a:ext cx="272700" cy="39132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68" name="Google Shape;168;p1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169" name="Shape 169"/>
        <p:cNvGrpSpPr/>
        <p:nvPr/>
      </p:nvGrpSpPr>
      <p:grpSpPr>
        <a:xfrm>
          <a:off x="0" y="0"/>
          <a:ext cx="0" cy="0"/>
          <a:chOff x="0" y="0"/>
          <a:chExt cx="0" cy="0"/>
        </a:xfrm>
      </p:grpSpPr>
      <p:sp>
        <p:nvSpPr>
          <p:cNvPr id="170" name="Google Shape;170;p103"/>
          <p:cNvSpPr/>
          <p:nvPr/>
        </p:nvSpPr>
        <p:spPr>
          <a:xfrm flipH="1">
            <a:off x="142275" y="1230300"/>
            <a:ext cx="272700" cy="39132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1" name="Google Shape;171;p103"/>
          <p:cNvSpPr/>
          <p:nvPr/>
        </p:nvSpPr>
        <p:spPr>
          <a:xfrm flipH="1">
            <a:off x="0" y="0"/>
            <a:ext cx="272700" cy="51435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2" name="Google Shape;172;p103"/>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73" name="Google Shape;173;p103"/>
          <p:cNvSpPr/>
          <p:nvPr/>
        </p:nvSpPr>
        <p:spPr>
          <a:xfrm flipH="1">
            <a:off x="8871300" y="1230300"/>
            <a:ext cx="272700" cy="39132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4" name="Google Shape;174;p103"/>
          <p:cNvSpPr/>
          <p:nvPr/>
        </p:nvSpPr>
        <p:spPr>
          <a:xfrm flipH="1">
            <a:off x="8424000" y="4603500"/>
            <a:ext cx="720000" cy="5400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5" name="Google Shape;175;p1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3_1_1_1_1_1_1_1_1_1_1">
    <p:spTree>
      <p:nvGrpSpPr>
        <p:cNvPr id="176" name="Shape 176"/>
        <p:cNvGrpSpPr/>
        <p:nvPr/>
      </p:nvGrpSpPr>
      <p:grpSpPr>
        <a:xfrm>
          <a:off x="0" y="0"/>
          <a:ext cx="0" cy="0"/>
          <a:chOff x="0" y="0"/>
          <a:chExt cx="0" cy="0"/>
        </a:xfrm>
      </p:grpSpPr>
      <p:sp>
        <p:nvSpPr>
          <p:cNvPr id="177" name="Google Shape;177;p104"/>
          <p:cNvSpPr/>
          <p:nvPr/>
        </p:nvSpPr>
        <p:spPr>
          <a:xfrm flipH="1">
            <a:off x="142275" y="1230300"/>
            <a:ext cx="272700" cy="39132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8" name="Google Shape;178;p104"/>
          <p:cNvSpPr/>
          <p:nvPr/>
        </p:nvSpPr>
        <p:spPr>
          <a:xfrm flipH="1">
            <a:off x="0" y="0"/>
            <a:ext cx="272700" cy="51435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79" name="Google Shape;179;p104"/>
          <p:cNvSpPr/>
          <p:nvPr/>
        </p:nvSpPr>
        <p:spPr>
          <a:xfrm flipH="1">
            <a:off x="8761200" y="0"/>
            <a:ext cx="382800" cy="4413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80" name="Google Shape;180;p104"/>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81" name="Google Shape;181;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CUSTOM_3_1_1_1_1_1_1_1_1_1_1_1_1_1_1">
    <p:spTree>
      <p:nvGrpSpPr>
        <p:cNvPr id="182" name="Shape 182"/>
        <p:cNvGrpSpPr/>
        <p:nvPr/>
      </p:nvGrpSpPr>
      <p:grpSpPr>
        <a:xfrm>
          <a:off x="0" y="0"/>
          <a:ext cx="0" cy="0"/>
          <a:chOff x="0" y="0"/>
          <a:chExt cx="0" cy="0"/>
        </a:xfrm>
      </p:grpSpPr>
      <p:sp>
        <p:nvSpPr>
          <p:cNvPr id="183" name="Google Shape;183;p105"/>
          <p:cNvSpPr/>
          <p:nvPr/>
        </p:nvSpPr>
        <p:spPr>
          <a:xfrm>
            <a:off x="8729025" y="1230300"/>
            <a:ext cx="272700" cy="39132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84" name="Google Shape;184;p105"/>
          <p:cNvSpPr/>
          <p:nvPr/>
        </p:nvSpPr>
        <p:spPr>
          <a:xfrm>
            <a:off x="8871300" y="0"/>
            <a:ext cx="272700" cy="51435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85" name="Google Shape;185;p105"/>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86" name="Google Shape;186;p1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CUSTOM_3_1_1_1_1_1_1_1_1_1_1_1_1_1_1_1_1">
    <p:spTree>
      <p:nvGrpSpPr>
        <p:cNvPr id="187" name="Shape 187"/>
        <p:cNvGrpSpPr/>
        <p:nvPr/>
      </p:nvGrpSpPr>
      <p:grpSpPr>
        <a:xfrm>
          <a:off x="0" y="0"/>
          <a:ext cx="0" cy="0"/>
          <a:chOff x="0" y="0"/>
          <a:chExt cx="0" cy="0"/>
        </a:xfrm>
      </p:grpSpPr>
      <p:sp>
        <p:nvSpPr>
          <p:cNvPr id="188" name="Google Shape;188;p106"/>
          <p:cNvSpPr/>
          <p:nvPr/>
        </p:nvSpPr>
        <p:spPr>
          <a:xfrm flipH="1">
            <a:off x="0" y="679995"/>
            <a:ext cx="8481600" cy="44634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89" name="Google Shape;189;p106"/>
          <p:cNvSpPr/>
          <p:nvPr/>
        </p:nvSpPr>
        <p:spPr>
          <a:xfrm flipH="1">
            <a:off x="662875" y="7125"/>
            <a:ext cx="8481600" cy="45102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90" name="Google Shape;190;p106"/>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91" name="Google Shape;191;p1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9">
  <p:cSld name="CUSTOM_3_1_1_1_1_1_1_1_1_1_1_1_1_1_1_1_1_1_1">
    <p:spTree>
      <p:nvGrpSpPr>
        <p:cNvPr id="192" name="Shape 192"/>
        <p:cNvGrpSpPr/>
        <p:nvPr/>
      </p:nvGrpSpPr>
      <p:grpSpPr>
        <a:xfrm>
          <a:off x="0" y="0"/>
          <a:ext cx="0" cy="0"/>
          <a:chOff x="0" y="0"/>
          <a:chExt cx="0" cy="0"/>
        </a:xfrm>
      </p:grpSpPr>
      <p:sp>
        <p:nvSpPr>
          <p:cNvPr id="193" name="Google Shape;193;p107"/>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94" name="Google Shape;194;p107"/>
          <p:cNvSpPr/>
          <p:nvPr/>
        </p:nvSpPr>
        <p:spPr>
          <a:xfrm flipH="1">
            <a:off x="142275" y="0"/>
            <a:ext cx="272700" cy="51435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95" name="Google Shape;195;p107"/>
          <p:cNvSpPr/>
          <p:nvPr/>
        </p:nvSpPr>
        <p:spPr>
          <a:xfrm flipH="1">
            <a:off x="0" y="1230300"/>
            <a:ext cx="272700" cy="39132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96" name="Google Shape;196;p1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2">
  <p:cSld name="CUSTOM_3_1_1_1_1_1_1_1_1_1_1_1_1_1_1_1_1_1_1_1_1_1">
    <p:spTree>
      <p:nvGrpSpPr>
        <p:cNvPr id="197" name="Shape 197"/>
        <p:cNvGrpSpPr/>
        <p:nvPr/>
      </p:nvGrpSpPr>
      <p:grpSpPr>
        <a:xfrm>
          <a:off x="0" y="0"/>
          <a:ext cx="0" cy="0"/>
          <a:chOff x="0" y="0"/>
          <a:chExt cx="0" cy="0"/>
        </a:xfrm>
      </p:grpSpPr>
      <p:sp>
        <p:nvSpPr>
          <p:cNvPr id="198" name="Google Shape;198;p108"/>
          <p:cNvSpPr/>
          <p:nvPr/>
        </p:nvSpPr>
        <p:spPr>
          <a:xfrm>
            <a:off x="384550" y="2229900"/>
            <a:ext cx="272700" cy="6837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199" name="Google Shape;199;p108"/>
          <p:cNvSpPr/>
          <p:nvPr/>
        </p:nvSpPr>
        <p:spPr>
          <a:xfrm>
            <a:off x="0" y="0"/>
            <a:ext cx="524400" cy="51435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00" name="Google Shape;200;p108"/>
          <p:cNvSpPr/>
          <p:nvPr/>
        </p:nvSpPr>
        <p:spPr>
          <a:xfrm>
            <a:off x="9032650" y="0"/>
            <a:ext cx="111300" cy="47286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01" name="Google Shape;201;p108"/>
          <p:cNvSpPr/>
          <p:nvPr/>
        </p:nvSpPr>
        <p:spPr>
          <a:xfrm>
            <a:off x="8800375" y="4105050"/>
            <a:ext cx="343500" cy="10458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02" name="Google Shape;202;p108"/>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203" name="Google Shape;203;p1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
    <p:spTree>
      <p:nvGrpSpPr>
        <p:cNvPr id="204" name="Shape 204"/>
        <p:cNvGrpSpPr/>
        <p:nvPr/>
      </p:nvGrpSpPr>
      <p:grpSpPr>
        <a:xfrm>
          <a:off x="0" y="0"/>
          <a:ext cx="0" cy="0"/>
          <a:chOff x="0" y="0"/>
          <a:chExt cx="0" cy="0"/>
        </a:xfrm>
      </p:grpSpPr>
      <p:sp>
        <p:nvSpPr>
          <p:cNvPr id="205" name="Google Shape;205;p109"/>
          <p:cNvSpPr/>
          <p:nvPr/>
        </p:nvSpPr>
        <p:spPr>
          <a:xfrm>
            <a:off x="4560425" y="471475"/>
            <a:ext cx="4587300" cy="42006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09"/>
          <p:cNvSpPr/>
          <p:nvPr/>
        </p:nvSpPr>
        <p:spPr>
          <a:xfrm>
            <a:off x="-7500" y="471475"/>
            <a:ext cx="4587300" cy="42006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09"/>
          <p:cNvSpPr txBox="1"/>
          <p:nvPr>
            <p:ph idx="1" type="subTitle"/>
          </p:nvPr>
        </p:nvSpPr>
        <p:spPr>
          <a:xfrm>
            <a:off x="759113" y="2567868"/>
            <a:ext cx="2797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208" name="Google Shape;208;p109"/>
          <p:cNvSpPr txBox="1"/>
          <p:nvPr>
            <p:ph idx="2" type="subTitle"/>
          </p:nvPr>
        </p:nvSpPr>
        <p:spPr>
          <a:xfrm>
            <a:off x="5411863" y="2567868"/>
            <a:ext cx="2797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209" name="Google Shape;209;p109"/>
          <p:cNvSpPr txBox="1"/>
          <p:nvPr>
            <p:ph type="ctrTitle"/>
          </p:nvPr>
        </p:nvSpPr>
        <p:spPr>
          <a:xfrm>
            <a:off x="792969" y="1793125"/>
            <a:ext cx="2797200" cy="6447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1800"/>
              <a:buFont typeface="Fira Sans Condensed"/>
              <a:buNone/>
              <a:defRPr sz="2000">
                <a:solidFill>
                  <a:schemeClr val="lt1"/>
                </a:solidFill>
              </a:defRPr>
            </a:lvl1pPr>
            <a:lvl2pPr lvl="1"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2pPr>
            <a:lvl3pPr lvl="2"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3pPr>
            <a:lvl4pPr lvl="3"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4pPr>
            <a:lvl5pPr lvl="4"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5pPr>
            <a:lvl6pPr lvl="5"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6pPr>
            <a:lvl7pPr lvl="6"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7pPr>
            <a:lvl8pPr lvl="7"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8pPr>
            <a:lvl9pPr lvl="8"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9pPr>
          </a:lstStyle>
          <a:p/>
        </p:txBody>
      </p:sp>
      <p:sp>
        <p:nvSpPr>
          <p:cNvPr id="210" name="Google Shape;210;p109"/>
          <p:cNvSpPr txBox="1"/>
          <p:nvPr>
            <p:ph idx="3" type="ctrTitle"/>
          </p:nvPr>
        </p:nvSpPr>
        <p:spPr>
          <a:xfrm>
            <a:off x="5445719" y="1793125"/>
            <a:ext cx="2797200" cy="644700"/>
          </a:xfrm>
          <a:prstGeom prst="rect">
            <a:avLst/>
          </a:prstGeom>
          <a:noFill/>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1800"/>
              <a:buFont typeface="Fira Sans Condensed"/>
              <a:buNone/>
              <a:defRPr sz="2000">
                <a:solidFill>
                  <a:schemeClr val="lt1"/>
                </a:solidFill>
              </a:defRPr>
            </a:lvl1pPr>
            <a:lvl2pPr lvl="1"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2pPr>
            <a:lvl3pPr lvl="2"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3pPr>
            <a:lvl4pPr lvl="3"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4pPr>
            <a:lvl5pPr lvl="4"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5pPr>
            <a:lvl6pPr lvl="5"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6pPr>
            <a:lvl7pPr lvl="6"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7pPr>
            <a:lvl8pPr lvl="7"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8pPr>
            <a:lvl9pPr lvl="8" algn="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9pPr>
          </a:lstStyle>
          <a:p/>
        </p:txBody>
      </p:sp>
      <p:grpSp>
        <p:nvGrpSpPr>
          <p:cNvPr id="211" name="Google Shape;211;p109"/>
          <p:cNvGrpSpPr/>
          <p:nvPr/>
        </p:nvGrpSpPr>
        <p:grpSpPr>
          <a:xfrm>
            <a:off x="4576072" y="4075"/>
            <a:ext cx="392700" cy="5157600"/>
            <a:chOff x="3047922" y="4075"/>
            <a:chExt cx="392700" cy="5157600"/>
          </a:xfrm>
        </p:grpSpPr>
        <p:sp>
          <p:nvSpPr>
            <p:cNvPr id="212" name="Google Shape;212;p109"/>
            <p:cNvSpPr/>
            <p:nvPr/>
          </p:nvSpPr>
          <p:spPr>
            <a:xfrm rot="5400000">
              <a:off x="3017322" y="2373000"/>
              <a:ext cx="453900" cy="392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Google Shape;213;p109"/>
            <p:cNvCxnSpPr/>
            <p:nvPr/>
          </p:nvCxnSpPr>
          <p:spPr>
            <a:xfrm>
              <a:off x="3053725" y="4075"/>
              <a:ext cx="0" cy="5157600"/>
            </a:xfrm>
            <a:prstGeom prst="straightConnector1">
              <a:avLst/>
            </a:prstGeom>
            <a:noFill/>
            <a:ln cap="flat" cmpd="sng" w="28575">
              <a:solidFill>
                <a:schemeClr val="lt1"/>
              </a:solidFill>
              <a:prstDash val="solid"/>
              <a:round/>
              <a:headEnd len="sm" w="sm" type="none"/>
              <a:tailEnd len="sm" w="sm" type="none"/>
            </a:ln>
          </p:spPr>
        </p:cxnSp>
      </p:grpSp>
      <p:sp>
        <p:nvSpPr>
          <p:cNvPr id="214" name="Google Shape;214;p1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spTree>
      <p:nvGrpSpPr>
        <p:cNvPr id="215" name="Shape 215"/>
        <p:cNvGrpSpPr/>
        <p:nvPr/>
      </p:nvGrpSpPr>
      <p:grpSpPr>
        <a:xfrm>
          <a:off x="0" y="0"/>
          <a:ext cx="0" cy="0"/>
          <a:chOff x="0" y="0"/>
          <a:chExt cx="0" cy="0"/>
        </a:xfrm>
      </p:grpSpPr>
      <p:sp>
        <p:nvSpPr>
          <p:cNvPr id="216" name="Google Shape;216;p110"/>
          <p:cNvSpPr/>
          <p:nvPr/>
        </p:nvSpPr>
        <p:spPr>
          <a:xfrm>
            <a:off x="75" y="469725"/>
            <a:ext cx="3048000" cy="4199400"/>
          </a:xfrm>
          <a:prstGeom prst="rect">
            <a:avLst/>
          </a:prstGeom>
          <a:solidFill>
            <a:schemeClr val="accent6">
              <a:alpha val="7607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10"/>
          <p:cNvSpPr/>
          <p:nvPr/>
        </p:nvSpPr>
        <p:spPr>
          <a:xfrm>
            <a:off x="3050200" y="470909"/>
            <a:ext cx="3048000" cy="41994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10"/>
          <p:cNvSpPr/>
          <p:nvPr/>
        </p:nvSpPr>
        <p:spPr>
          <a:xfrm>
            <a:off x="6095925" y="469725"/>
            <a:ext cx="3048000" cy="4199400"/>
          </a:xfrm>
          <a:prstGeom prst="rect">
            <a:avLst/>
          </a:prstGeom>
          <a:solidFill>
            <a:schemeClr val="accent4">
              <a:alpha val="5921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10"/>
          <p:cNvSpPr txBox="1"/>
          <p:nvPr>
            <p:ph type="ctrTitle"/>
          </p:nvPr>
        </p:nvSpPr>
        <p:spPr>
          <a:xfrm>
            <a:off x="724977" y="2727761"/>
            <a:ext cx="1881300" cy="28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800"/>
              <a:buFont typeface="Fira Sans Condensed"/>
              <a:buNone/>
              <a:defRPr sz="2000">
                <a:solidFill>
                  <a:schemeClr val="lt1"/>
                </a:solidFill>
                <a:latin typeface="Fira Sans Condensed"/>
                <a:ea typeface="Fira Sans Condensed"/>
                <a:cs typeface="Fira Sans Condensed"/>
                <a:sym typeface="Fira Sans Condensed"/>
              </a:defRPr>
            </a:lvl1pPr>
            <a:lvl2pPr lvl="1"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2pPr>
            <a:lvl3pPr lvl="2"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3pPr>
            <a:lvl4pPr lvl="3"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4pPr>
            <a:lvl5pPr lvl="4"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5pPr>
            <a:lvl6pPr lvl="5"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6pPr>
            <a:lvl7pPr lvl="6"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7pPr>
            <a:lvl8pPr lvl="7"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8pPr>
            <a:lvl9pPr lvl="8"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9pPr>
          </a:lstStyle>
          <a:p/>
        </p:txBody>
      </p:sp>
      <p:sp>
        <p:nvSpPr>
          <p:cNvPr id="220" name="Google Shape;220;p110"/>
          <p:cNvSpPr txBox="1"/>
          <p:nvPr>
            <p:ph idx="1" type="subTitle"/>
          </p:nvPr>
        </p:nvSpPr>
        <p:spPr>
          <a:xfrm>
            <a:off x="729350" y="3071119"/>
            <a:ext cx="1881300" cy="89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221" name="Google Shape;221;p110"/>
          <p:cNvSpPr txBox="1"/>
          <p:nvPr>
            <p:ph idx="2" type="ctrTitle"/>
          </p:nvPr>
        </p:nvSpPr>
        <p:spPr>
          <a:xfrm>
            <a:off x="3634602" y="2688879"/>
            <a:ext cx="1881300" cy="28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800"/>
              <a:buFont typeface="Fira Sans Condensed"/>
              <a:buNone/>
              <a:defRPr sz="2000">
                <a:solidFill>
                  <a:schemeClr val="lt1"/>
                </a:solidFill>
                <a:latin typeface="Fira Sans Condensed"/>
                <a:ea typeface="Fira Sans Condensed"/>
                <a:cs typeface="Fira Sans Condensed"/>
                <a:sym typeface="Fira Sans Condensed"/>
              </a:defRPr>
            </a:lvl1pPr>
            <a:lvl2pPr lvl="1"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2pPr>
            <a:lvl3pPr lvl="2"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3pPr>
            <a:lvl4pPr lvl="3"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4pPr>
            <a:lvl5pPr lvl="4"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5pPr>
            <a:lvl6pPr lvl="5"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6pPr>
            <a:lvl7pPr lvl="6"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7pPr>
            <a:lvl8pPr lvl="7"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8pPr>
            <a:lvl9pPr lvl="8" algn="ctr">
              <a:lnSpc>
                <a:spcPct val="100000"/>
              </a:lnSpc>
              <a:spcBef>
                <a:spcPts val="0"/>
              </a:spcBef>
              <a:spcAft>
                <a:spcPts val="0"/>
              </a:spcAft>
              <a:buClr>
                <a:schemeClr val="lt1"/>
              </a:buClr>
              <a:buSzPts val="1800"/>
              <a:buFont typeface="Fira Sans Condensed"/>
              <a:buNone/>
              <a:defRPr sz="1800">
                <a:solidFill>
                  <a:schemeClr val="lt1"/>
                </a:solidFill>
                <a:latin typeface="Fira Sans Condensed"/>
                <a:ea typeface="Fira Sans Condensed"/>
                <a:cs typeface="Fira Sans Condensed"/>
                <a:sym typeface="Fira Sans Condensed"/>
              </a:defRPr>
            </a:lvl9pPr>
          </a:lstStyle>
          <a:p/>
        </p:txBody>
      </p:sp>
      <p:sp>
        <p:nvSpPr>
          <p:cNvPr id="222" name="Google Shape;222;p110"/>
          <p:cNvSpPr txBox="1"/>
          <p:nvPr>
            <p:ph idx="3" type="subTitle"/>
          </p:nvPr>
        </p:nvSpPr>
        <p:spPr>
          <a:xfrm>
            <a:off x="3628175" y="3071119"/>
            <a:ext cx="1881300" cy="89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223" name="Google Shape;223;p110"/>
          <p:cNvSpPr txBox="1"/>
          <p:nvPr>
            <p:ph idx="4" type="ctrTitle"/>
          </p:nvPr>
        </p:nvSpPr>
        <p:spPr>
          <a:xfrm>
            <a:off x="6537214" y="2727761"/>
            <a:ext cx="1881300" cy="28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800"/>
              <a:buFont typeface="Fira Sans Condensed"/>
              <a:buNone/>
              <a:defRPr sz="2000">
                <a:solidFill>
                  <a:schemeClr val="lt1"/>
                </a:solidFill>
                <a:latin typeface="Fira Sans Condensed"/>
                <a:ea typeface="Fira Sans Condensed"/>
                <a:cs typeface="Fira Sans Condensed"/>
                <a:sym typeface="Fira Sans Condensed"/>
              </a:defRPr>
            </a:lvl1pPr>
            <a:lvl2pPr lvl="1" algn="ctr">
              <a:lnSpc>
                <a:spcPct val="100000"/>
              </a:lnSpc>
              <a:spcBef>
                <a:spcPts val="0"/>
              </a:spcBef>
              <a:spcAft>
                <a:spcPts val="0"/>
              </a:spcAft>
              <a:buClr>
                <a:srgbClr val="CCCCCC"/>
              </a:buClr>
              <a:buSzPts val="1800"/>
              <a:buFont typeface="Fira Sans Condensed"/>
              <a:buNone/>
              <a:defRPr sz="1800">
                <a:solidFill>
                  <a:srgbClr val="CCCCCC"/>
                </a:solidFill>
                <a:latin typeface="Fira Sans Condensed"/>
                <a:ea typeface="Fira Sans Condensed"/>
                <a:cs typeface="Fira Sans Condensed"/>
                <a:sym typeface="Fira Sans Condensed"/>
              </a:defRPr>
            </a:lvl2pPr>
            <a:lvl3pPr lvl="2" algn="ctr">
              <a:lnSpc>
                <a:spcPct val="100000"/>
              </a:lnSpc>
              <a:spcBef>
                <a:spcPts val="0"/>
              </a:spcBef>
              <a:spcAft>
                <a:spcPts val="0"/>
              </a:spcAft>
              <a:buClr>
                <a:srgbClr val="CCCCCC"/>
              </a:buClr>
              <a:buSzPts val="1800"/>
              <a:buFont typeface="Fira Sans Condensed"/>
              <a:buNone/>
              <a:defRPr sz="1800">
                <a:solidFill>
                  <a:srgbClr val="CCCCCC"/>
                </a:solidFill>
                <a:latin typeface="Fira Sans Condensed"/>
                <a:ea typeface="Fira Sans Condensed"/>
                <a:cs typeface="Fira Sans Condensed"/>
                <a:sym typeface="Fira Sans Condensed"/>
              </a:defRPr>
            </a:lvl3pPr>
            <a:lvl4pPr lvl="3" algn="ctr">
              <a:lnSpc>
                <a:spcPct val="100000"/>
              </a:lnSpc>
              <a:spcBef>
                <a:spcPts val="0"/>
              </a:spcBef>
              <a:spcAft>
                <a:spcPts val="0"/>
              </a:spcAft>
              <a:buClr>
                <a:srgbClr val="CCCCCC"/>
              </a:buClr>
              <a:buSzPts val="1800"/>
              <a:buFont typeface="Fira Sans Condensed"/>
              <a:buNone/>
              <a:defRPr sz="1800">
                <a:solidFill>
                  <a:srgbClr val="CCCCCC"/>
                </a:solidFill>
                <a:latin typeface="Fira Sans Condensed"/>
                <a:ea typeface="Fira Sans Condensed"/>
                <a:cs typeface="Fira Sans Condensed"/>
                <a:sym typeface="Fira Sans Condensed"/>
              </a:defRPr>
            </a:lvl4pPr>
            <a:lvl5pPr lvl="4" algn="ctr">
              <a:lnSpc>
                <a:spcPct val="100000"/>
              </a:lnSpc>
              <a:spcBef>
                <a:spcPts val="0"/>
              </a:spcBef>
              <a:spcAft>
                <a:spcPts val="0"/>
              </a:spcAft>
              <a:buClr>
                <a:srgbClr val="CCCCCC"/>
              </a:buClr>
              <a:buSzPts val="1800"/>
              <a:buFont typeface="Fira Sans Condensed"/>
              <a:buNone/>
              <a:defRPr sz="1800">
                <a:solidFill>
                  <a:srgbClr val="CCCCCC"/>
                </a:solidFill>
                <a:latin typeface="Fira Sans Condensed"/>
                <a:ea typeface="Fira Sans Condensed"/>
                <a:cs typeface="Fira Sans Condensed"/>
                <a:sym typeface="Fira Sans Condensed"/>
              </a:defRPr>
            </a:lvl5pPr>
            <a:lvl6pPr lvl="5" algn="ctr">
              <a:lnSpc>
                <a:spcPct val="100000"/>
              </a:lnSpc>
              <a:spcBef>
                <a:spcPts val="0"/>
              </a:spcBef>
              <a:spcAft>
                <a:spcPts val="0"/>
              </a:spcAft>
              <a:buClr>
                <a:srgbClr val="CCCCCC"/>
              </a:buClr>
              <a:buSzPts val="1800"/>
              <a:buFont typeface="Fira Sans Condensed"/>
              <a:buNone/>
              <a:defRPr sz="1800">
                <a:solidFill>
                  <a:srgbClr val="CCCCCC"/>
                </a:solidFill>
                <a:latin typeface="Fira Sans Condensed"/>
                <a:ea typeface="Fira Sans Condensed"/>
                <a:cs typeface="Fira Sans Condensed"/>
                <a:sym typeface="Fira Sans Condensed"/>
              </a:defRPr>
            </a:lvl6pPr>
            <a:lvl7pPr lvl="6" algn="ctr">
              <a:lnSpc>
                <a:spcPct val="100000"/>
              </a:lnSpc>
              <a:spcBef>
                <a:spcPts val="0"/>
              </a:spcBef>
              <a:spcAft>
                <a:spcPts val="0"/>
              </a:spcAft>
              <a:buClr>
                <a:srgbClr val="CCCCCC"/>
              </a:buClr>
              <a:buSzPts val="1800"/>
              <a:buFont typeface="Fira Sans Condensed"/>
              <a:buNone/>
              <a:defRPr sz="1800">
                <a:solidFill>
                  <a:srgbClr val="CCCCCC"/>
                </a:solidFill>
                <a:latin typeface="Fira Sans Condensed"/>
                <a:ea typeface="Fira Sans Condensed"/>
                <a:cs typeface="Fira Sans Condensed"/>
                <a:sym typeface="Fira Sans Condensed"/>
              </a:defRPr>
            </a:lvl7pPr>
            <a:lvl8pPr lvl="7" algn="ctr">
              <a:lnSpc>
                <a:spcPct val="100000"/>
              </a:lnSpc>
              <a:spcBef>
                <a:spcPts val="0"/>
              </a:spcBef>
              <a:spcAft>
                <a:spcPts val="0"/>
              </a:spcAft>
              <a:buClr>
                <a:srgbClr val="CCCCCC"/>
              </a:buClr>
              <a:buSzPts val="1800"/>
              <a:buFont typeface="Fira Sans Condensed"/>
              <a:buNone/>
              <a:defRPr sz="1800">
                <a:solidFill>
                  <a:srgbClr val="CCCCCC"/>
                </a:solidFill>
                <a:latin typeface="Fira Sans Condensed"/>
                <a:ea typeface="Fira Sans Condensed"/>
                <a:cs typeface="Fira Sans Condensed"/>
                <a:sym typeface="Fira Sans Condensed"/>
              </a:defRPr>
            </a:lvl8pPr>
            <a:lvl9pPr lvl="8" algn="ctr">
              <a:lnSpc>
                <a:spcPct val="100000"/>
              </a:lnSpc>
              <a:spcBef>
                <a:spcPts val="0"/>
              </a:spcBef>
              <a:spcAft>
                <a:spcPts val="0"/>
              </a:spcAft>
              <a:buClr>
                <a:srgbClr val="CCCCCC"/>
              </a:buClr>
              <a:buSzPts val="1800"/>
              <a:buFont typeface="Fira Sans Condensed"/>
              <a:buNone/>
              <a:defRPr sz="1800">
                <a:solidFill>
                  <a:srgbClr val="CCCCCC"/>
                </a:solidFill>
                <a:latin typeface="Fira Sans Condensed"/>
                <a:ea typeface="Fira Sans Condensed"/>
                <a:cs typeface="Fira Sans Condensed"/>
                <a:sym typeface="Fira Sans Condensed"/>
              </a:defRPr>
            </a:lvl9pPr>
          </a:lstStyle>
          <a:p/>
        </p:txBody>
      </p:sp>
      <p:sp>
        <p:nvSpPr>
          <p:cNvPr id="224" name="Google Shape;224;p110"/>
          <p:cNvSpPr txBox="1"/>
          <p:nvPr>
            <p:ph idx="5" type="subTitle"/>
          </p:nvPr>
        </p:nvSpPr>
        <p:spPr>
          <a:xfrm>
            <a:off x="6531350" y="3071119"/>
            <a:ext cx="1881300" cy="89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225" name="Google Shape;225;p110"/>
          <p:cNvSpPr txBox="1"/>
          <p:nvPr>
            <p:ph idx="6" type="ctrTitle"/>
          </p:nvPr>
        </p:nvSpPr>
        <p:spPr>
          <a:xfrm>
            <a:off x="720000" y="8448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26" name="Google Shape;226;p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5_1_1">
    <p:spTree>
      <p:nvGrpSpPr>
        <p:cNvPr id="227" name="Shape 227"/>
        <p:cNvGrpSpPr/>
        <p:nvPr/>
      </p:nvGrpSpPr>
      <p:grpSpPr>
        <a:xfrm>
          <a:off x="0" y="0"/>
          <a:ext cx="0" cy="0"/>
          <a:chOff x="0" y="0"/>
          <a:chExt cx="0" cy="0"/>
        </a:xfrm>
      </p:grpSpPr>
      <p:sp>
        <p:nvSpPr>
          <p:cNvPr id="228" name="Google Shape;228;p111"/>
          <p:cNvSpPr/>
          <p:nvPr/>
        </p:nvSpPr>
        <p:spPr>
          <a:xfrm>
            <a:off x="0" y="1257350"/>
            <a:ext cx="9146858" cy="3459589"/>
          </a:xfrm>
          <a:custGeom>
            <a:rect b="b" l="l" r="r" t="t"/>
            <a:pathLst>
              <a:path extrusionOk="0" h="4959984" w="3429000">
                <a:moveTo>
                  <a:pt x="3428822" y="4959629"/>
                </a:moveTo>
                <a:lnTo>
                  <a:pt x="0" y="4959629"/>
                </a:lnTo>
                <a:lnTo>
                  <a:pt x="0" y="0"/>
                </a:lnTo>
                <a:lnTo>
                  <a:pt x="3428822" y="0"/>
                </a:lnTo>
                <a:lnTo>
                  <a:pt x="3428822" y="4959629"/>
                </a:lnTo>
                <a:close/>
              </a:path>
            </a:pathLst>
          </a:custGeom>
          <a:solidFill>
            <a:schemeClr val="accent2">
              <a:alpha val="74901"/>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29" name="Google Shape;229;p111"/>
          <p:cNvSpPr txBox="1"/>
          <p:nvPr>
            <p:ph idx="1" type="subTitle"/>
          </p:nvPr>
        </p:nvSpPr>
        <p:spPr>
          <a:xfrm>
            <a:off x="870559" y="2850534"/>
            <a:ext cx="1818000" cy="88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000"/>
              <a:buNone/>
              <a:defRPr>
                <a:solidFill>
                  <a:schemeClr val="lt1"/>
                </a:solidFill>
              </a:defRPr>
            </a:lvl1pPr>
            <a:lvl2pPr lvl="1" algn="ctr">
              <a:lnSpc>
                <a:spcPct val="100000"/>
              </a:lnSpc>
              <a:spcBef>
                <a:spcPts val="0"/>
              </a:spcBef>
              <a:spcAft>
                <a:spcPts val="0"/>
              </a:spcAft>
              <a:buClr>
                <a:schemeClr val="lt1"/>
              </a:buClr>
              <a:buSzPts val="1000"/>
              <a:buNone/>
              <a:defRPr sz="1000">
                <a:solidFill>
                  <a:schemeClr val="lt1"/>
                </a:solidFill>
              </a:defRPr>
            </a:lvl2pPr>
            <a:lvl3pPr lvl="2" algn="ctr">
              <a:lnSpc>
                <a:spcPct val="100000"/>
              </a:lnSpc>
              <a:spcBef>
                <a:spcPts val="0"/>
              </a:spcBef>
              <a:spcAft>
                <a:spcPts val="0"/>
              </a:spcAft>
              <a:buClr>
                <a:schemeClr val="lt1"/>
              </a:buClr>
              <a:buSzPts val="1000"/>
              <a:buNone/>
              <a:defRPr sz="1000">
                <a:solidFill>
                  <a:schemeClr val="lt1"/>
                </a:solidFill>
              </a:defRPr>
            </a:lvl3pPr>
            <a:lvl4pPr lvl="3" algn="ctr">
              <a:lnSpc>
                <a:spcPct val="100000"/>
              </a:lnSpc>
              <a:spcBef>
                <a:spcPts val="0"/>
              </a:spcBef>
              <a:spcAft>
                <a:spcPts val="0"/>
              </a:spcAft>
              <a:buClr>
                <a:schemeClr val="lt1"/>
              </a:buClr>
              <a:buSzPts val="1000"/>
              <a:buNone/>
              <a:defRPr sz="1000">
                <a:solidFill>
                  <a:schemeClr val="lt1"/>
                </a:solidFill>
              </a:defRPr>
            </a:lvl4pPr>
            <a:lvl5pPr lvl="4" algn="ctr">
              <a:lnSpc>
                <a:spcPct val="100000"/>
              </a:lnSpc>
              <a:spcBef>
                <a:spcPts val="0"/>
              </a:spcBef>
              <a:spcAft>
                <a:spcPts val="0"/>
              </a:spcAft>
              <a:buClr>
                <a:schemeClr val="lt1"/>
              </a:buClr>
              <a:buSzPts val="1000"/>
              <a:buNone/>
              <a:defRPr sz="1000">
                <a:solidFill>
                  <a:schemeClr val="lt1"/>
                </a:solidFill>
              </a:defRPr>
            </a:lvl5pPr>
            <a:lvl6pPr lvl="5" algn="ctr">
              <a:lnSpc>
                <a:spcPct val="100000"/>
              </a:lnSpc>
              <a:spcBef>
                <a:spcPts val="0"/>
              </a:spcBef>
              <a:spcAft>
                <a:spcPts val="0"/>
              </a:spcAft>
              <a:buClr>
                <a:schemeClr val="lt1"/>
              </a:buClr>
              <a:buSzPts val="1000"/>
              <a:buNone/>
              <a:defRPr sz="1000">
                <a:solidFill>
                  <a:schemeClr val="lt1"/>
                </a:solidFill>
              </a:defRPr>
            </a:lvl6pPr>
            <a:lvl7pPr lvl="6" algn="ctr">
              <a:lnSpc>
                <a:spcPct val="100000"/>
              </a:lnSpc>
              <a:spcBef>
                <a:spcPts val="0"/>
              </a:spcBef>
              <a:spcAft>
                <a:spcPts val="0"/>
              </a:spcAft>
              <a:buClr>
                <a:schemeClr val="lt1"/>
              </a:buClr>
              <a:buSzPts val="1000"/>
              <a:buNone/>
              <a:defRPr sz="1000">
                <a:solidFill>
                  <a:schemeClr val="lt1"/>
                </a:solidFill>
              </a:defRPr>
            </a:lvl7pPr>
            <a:lvl8pPr lvl="7" algn="ctr">
              <a:lnSpc>
                <a:spcPct val="100000"/>
              </a:lnSpc>
              <a:spcBef>
                <a:spcPts val="0"/>
              </a:spcBef>
              <a:spcAft>
                <a:spcPts val="0"/>
              </a:spcAft>
              <a:buClr>
                <a:schemeClr val="lt1"/>
              </a:buClr>
              <a:buSzPts val="1000"/>
              <a:buNone/>
              <a:defRPr sz="1000">
                <a:solidFill>
                  <a:schemeClr val="lt1"/>
                </a:solidFill>
              </a:defRPr>
            </a:lvl8pPr>
            <a:lvl9pPr lvl="8" algn="ctr">
              <a:lnSpc>
                <a:spcPct val="100000"/>
              </a:lnSpc>
              <a:spcBef>
                <a:spcPts val="0"/>
              </a:spcBef>
              <a:spcAft>
                <a:spcPts val="0"/>
              </a:spcAft>
              <a:buClr>
                <a:schemeClr val="lt1"/>
              </a:buClr>
              <a:buSzPts val="1000"/>
              <a:buNone/>
              <a:defRPr sz="1000">
                <a:solidFill>
                  <a:schemeClr val="lt1"/>
                </a:solidFill>
              </a:defRPr>
            </a:lvl9pPr>
          </a:lstStyle>
          <a:p/>
        </p:txBody>
      </p:sp>
      <p:sp>
        <p:nvSpPr>
          <p:cNvPr id="230" name="Google Shape;230;p111"/>
          <p:cNvSpPr txBox="1"/>
          <p:nvPr>
            <p:ph idx="2" type="subTitle"/>
          </p:nvPr>
        </p:nvSpPr>
        <p:spPr>
          <a:xfrm>
            <a:off x="3658150" y="2850534"/>
            <a:ext cx="1818000" cy="88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000"/>
              <a:buNone/>
              <a:defRPr>
                <a:solidFill>
                  <a:schemeClr val="lt1"/>
                </a:solidFill>
              </a:defRPr>
            </a:lvl1pPr>
            <a:lvl2pPr lvl="1" algn="ctr">
              <a:lnSpc>
                <a:spcPct val="100000"/>
              </a:lnSpc>
              <a:spcBef>
                <a:spcPts val="0"/>
              </a:spcBef>
              <a:spcAft>
                <a:spcPts val="0"/>
              </a:spcAft>
              <a:buClr>
                <a:schemeClr val="lt1"/>
              </a:buClr>
              <a:buSzPts val="1000"/>
              <a:buNone/>
              <a:defRPr sz="1000">
                <a:solidFill>
                  <a:schemeClr val="lt1"/>
                </a:solidFill>
              </a:defRPr>
            </a:lvl2pPr>
            <a:lvl3pPr lvl="2" algn="ctr">
              <a:lnSpc>
                <a:spcPct val="100000"/>
              </a:lnSpc>
              <a:spcBef>
                <a:spcPts val="0"/>
              </a:spcBef>
              <a:spcAft>
                <a:spcPts val="0"/>
              </a:spcAft>
              <a:buClr>
                <a:schemeClr val="lt1"/>
              </a:buClr>
              <a:buSzPts val="1000"/>
              <a:buNone/>
              <a:defRPr sz="1000">
                <a:solidFill>
                  <a:schemeClr val="lt1"/>
                </a:solidFill>
              </a:defRPr>
            </a:lvl3pPr>
            <a:lvl4pPr lvl="3" algn="ctr">
              <a:lnSpc>
                <a:spcPct val="100000"/>
              </a:lnSpc>
              <a:spcBef>
                <a:spcPts val="0"/>
              </a:spcBef>
              <a:spcAft>
                <a:spcPts val="0"/>
              </a:spcAft>
              <a:buClr>
                <a:schemeClr val="lt1"/>
              </a:buClr>
              <a:buSzPts val="1000"/>
              <a:buNone/>
              <a:defRPr sz="1000">
                <a:solidFill>
                  <a:schemeClr val="lt1"/>
                </a:solidFill>
              </a:defRPr>
            </a:lvl4pPr>
            <a:lvl5pPr lvl="4" algn="ctr">
              <a:lnSpc>
                <a:spcPct val="100000"/>
              </a:lnSpc>
              <a:spcBef>
                <a:spcPts val="0"/>
              </a:spcBef>
              <a:spcAft>
                <a:spcPts val="0"/>
              </a:spcAft>
              <a:buClr>
                <a:schemeClr val="lt1"/>
              </a:buClr>
              <a:buSzPts val="1000"/>
              <a:buNone/>
              <a:defRPr sz="1000">
                <a:solidFill>
                  <a:schemeClr val="lt1"/>
                </a:solidFill>
              </a:defRPr>
            </a:lvl5pPr>
            <a:lvl6pPr lvl="5" algn="ctr">
              <a:lnSpc>
                <a:spcPct val="100000"/>
              </a:lnSpc>
              <a:spcBef>
                <a:spcPts val="0"/>
              </a:spcBef>
              <a:spcAft>
                <a:spcPts val="0"/>
              </a:spcAft>
              <a:buClr>
                <a:schemeClr val="lt1"/>
              </a:buClr>
              <a:buSzPts val="1000"/>
              <a:buNone/>
              <a:defRPr sz="1000">
                <a:solidFill>
                  <a:schemeClr val="lt1"/>
                </a:solidFill>
              </a:defRPr>
            </a:lvl6pPr>
            <a:lvl7pPr lvl="6" algn="ctr">
              <a:lnSpc>
                <a:spcPct val="100000"/>
              </a:lnSpc>
              <a:spcBef>
                <a:spcPts val="0"/>
              </a:spcBef>
              <a:spcAft>
                <a:spcPts val="0"/>
              </a:spcAft>
              <a:buClr>
                <a:schemeClr val="lt1"/>
              </a:buClr>
              <a:buSzPts val="1000"/>
              <a:buNone/>
              <a:defRPr sz="1000">
                <a:solidFill>
                  <a:schemeClr val="lt1"/>
                </a:solidFill>
              </a:defRPr>
            </a:lvl7pPr>
            <a:lvl8pPr lvl="7" algn="ctr">
              <a:lnSpc>
                <a:spcPct val="100000"/>
              </a:lnSpc>
              <a:spcBef>
                <a:spcPts val="0"/>
              </a:spcBef>
              <a:spcAft>
                <a:spcPts val="0"/>
              </a:spcAft>
              <a:buClr>
                <a:schemeClr val="lt1"/>
              </a:buClr>
              <a:buSzPts val="1000"/>
              <a:buNone/>
              <a:defRPr sz="1000">
                <a:solidFill>
                  <a:schemeClr val="lt1"/>
                </a:solidFill>
              </a:defRPr>
            </a:lvl8pPr>
            <a:lvl9pPr lvl="8" algn="ctr">
              <a:lnSpc>
                <a:spcPct val="100000"/>
              </a:lnSpc>
              <a:spcBef>
                <a:spcPts val="0"/>
              </a:spcBef>
              <a:spcAft>
                <a:spcPts val="0"/>
              </a:spcAft>
              <a:buClr>
                <a:schemeClr val="lt1"/>
              </a:buClr>
              <a:buSzPts val="1000"/>
              <a:buNone/>
              <a:defRPr sz="1000">
                <a:solidFill>
                  <a:schemeClr val="lt1"/>
                </a:solidFill>
              </a:defRPr>
            </a:lvl9pPr>
          </a:lstStyle>
          <a:p/>
        </p:txBody>
      </p:sp>
      <p:sp>
        <p:nvSpPr>
          <p:cNvPr id="231" name="Google Shape;231;p111"/>
          <p:cNvSpPr txBox="1"/>
          <p:nvPr>
            <p:ph type="ctrTitle"/>
          </p:nvPr>
        </p:nvSpPr>
        <p:spPr>
          <a:xfrm>
            <a:off x="870350" y="2527025"/>
            <a:ext cx="1818000" cy="24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Fira Sans Condensed"/>
              <a:buNone/>
              <a:defRPr sz="2000">
                <a:solidFill>
                  <a:schemeClr val="lt1"/>
                </a:solidFill>
                <a:latin typeface="Fira Sans Condensed"/>
                <a:ea typeface="Fira Sans Condensed"/>
                <a:cs typeface="Fira Sans Condensed"/>
                <a:sym typeface="Fira Sans Condensed"/>
              </a:defRPr>
            </a:lvl1pPr>
            <a:lvl2pPr lvl="1"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2pPr>
            <a:lvl3pPr lvl="2"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3pPr>
            <a:lvl4pPr lvl="3"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4pPr>
            <a:lvl5pPr lvl="4"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5pPr>
            <a:lvl6pPr lvl="5"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6pPr>
            <a:lvl7pPr lvl="6"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7pPr>
            <a:lvl8pPr lvl="7"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8pPr>
            <a:lvl9pPr lvl="8"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9pPr>
          </a:lstStyle>
          <a:p/>
        </p:txBody>
      </p:sp>
      <p:sp>
        <p:nvSpPr>
          <p:cNvPr id="232" name="Google Shape;232;p111"/>
          <p:cNvSpPr txBox="1"/>
          <p:nvPr>
            <p:ph idx="3" type="ctrTitle"/>
          </p:nvPr>
        </p:nvSpPr>
        <p:spPr>
          <a:xfrm>
            <a:off x="3658150" y="2527025"/>
            <a:ext cx="1818000" cy="24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Fira Sans Condensed"/>
              <a:buNone/>
              <a:defRPr sz="2000">
                <a:solidFill>
                  <a:schemeClr val="lt1"/>
                </a:solidFill>
                <a:latin typeface="Fira Sans Condensed"/>
                <a:ea typeface="Fira Sans Condensed"/>
                <a:cs typeface="Fira Sans Condensed"/>
                <a:sym typeface="Fira Sans Condensed"/>
              </a:defRPr>
            </a:lvl1pPr>
            <a:lvl2pPr lvl="1"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2pPr>
            <a:lvl3pPr lvl="2"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3pPr>
            <a:lvl4pPr lvl="3"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4pPr>
            <a:lvl5pPr lvl="4"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5pPr>
            <a:lvl6pPr lvl="5"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6pPr>
            <a:lvl7pPr lvl="6"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7pPr>
            <a:lvl8pPr lvl="7"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8pPr>
            <a:lvl9pPr lvl="8"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9pPr>
          </a:lstStyle>
          <a:p/>
        </p:txBody>
      </p:sp>
      <p:sp>
        <p:nvSpPr>
          <p:cNvPr id="233" name="Google Shape;233;p111"/>
          <p:cNvSpPr txBox="1"/>
          <p:nvPr>
            <p:ph idx="4" type="subTitle"/>
          </p:nvPr>
        </p:nvSpPr>
        <p:spPr>
          <a:xfrm>
            <a:off x="6455305" y="2850534"/>
            <a:ext cx="1818000" cy="88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000"/>
              <a:buNone/>
              <a:defRPr>
                <a:solidFill>
                  <a:schemeClr val="lt1"/>
                </a:solidFill>
              </a:defRPr>
            </a:lvl1pPr>
            <a:lvl2pPr lvl="1" algn="ctr">
              <a:lnSpc>
                <a:spcPct val="100000"/>
              </a:lnSpc>
              <a:spcBef>
                <a:spcPts val="0"/>
              </a:spcBef>
              <a:spcAft>
                <a:spcPts val="0"/>
              </a:spcAft>
              <a:buClr>
                <a:schemeClr val="lt1"/>
              </a:buClr>
              <a:buSzPts val="1000"/>
              <a:buNone/>
              <a:defRPr sz="1000">
                <a:solidFill>
                  <a:schemeClr val="lt1"/>
                </a:solidFill>
              </a:defRPr>
            </a:lvl2pPr>
            <a:lvl3pPr lvl="2" algn="ctr">
              <a:lnSpc>
                <a:spcPct val="100000"/>
              </a:lnSpc>
              <a:spcBef>
                <a:spcPts val="0"/>
              </a:spcBef>
              <a:spcAft>
                <a:spcPts val="0"/>
              </a:spcAft>
              <a:buClr>
                <a:schemeClr val="lt1"/>
              </a:buClr>
              <a:buSzPts val="1000"/>
              <a:buNone/>
              <a:defRPr sz="1000">
                <a:solidFill>
                  <a:schemeClr val="lt1"/>
                </a:solidFill>
              </a:defRPr>
            </a:lvl3pPr>
            <a:lvl4pPr lvl="3" algn="ctr">
              <a:lnSpc>
                <a:spcPct val="100000"/>
              </a:lnSpc>
              <a:spcBef>
                <a:spcPts val="0"/>
              </a:spcBef>
              <a:spcAft>
                <a:spcPts val="0"/>
              </a:spcAft>
              <a:buClr>
                <a:schemeClr val="lt1"/>
              </a:buClr>
              <a:buSzPts val="1000"/>
              <a:buNone/>
              <a:defRPr sz="1000">
                <a:solidFill>
                  <a:schemeClr val="lt1"/>
                </a:solidFill>
              </a:defRPr>
            </a:lvl4pPr>
            <a:lvl5pPr lvl="4" algn="ctr">
              <a:lnSpc>
                <a:spcPct val="100000"/>
              </a:lnSpc>
              <a:spcBef>
                <a:spcPts val="0"/>
              </a:spcBef>
              <a:spcAft>
                <a:spcPts val="0"/>
              </a:spcAft>
              <a:buClr>
                <a:schemeClr val="lt1"/>
              </a:buClr>
              <a:buSzPts val="1000"/>
              <a:buNone/>
              <a:defRPr sz="1000">
                <a:solidFill>
                  <a:schemeClr val="lt1"/>
                </a:solidFill>
              </a:defRPr>
            </a:lvl5pPr>
            <a:lvl6pPr lvl="5" algn="ctr">
              <a:lnSpc>
                <a:spcPct val="100000"/>
              </a:lnSpc>
              <a:spcBef>
                <a:spcPts val="0"/>
              </a:spcBef>
              <a:spcAft>
                <a:spcPts val="0"/>
              </a:spcAft>
              <a:buClr>
                <a:schemeClr val="lt1"/>
              </a:buClr>
              <a:buSzPts val="1000"/>
              <a:buNone/>
              <a:defRPr sz="1000">
                <a:solidFill>
                  <a:schemeClr val="lt1"/>
                </a:solidFill>
              </a:defRPr>
            </a:lvl6pPr>
            <a:lvl7pPr lvl="6" algn="ctr">
              <a:lnSpc>
                <a:spcPct val="100000"/>
              </a:lnSpc>
              <a:spcBef>
                <a:spcPts val="0"/>
              </a:spcBef>
              <a:spcAft>
                <a:spcPts val="0"/>
              </a:spcAft>
              <a:buClr>
                <a:schemeClr val="lt1"/>
              </a:buClr>
              <a:buSzPts val="1000"/>
              <a:buNone/>
              <a:defRPr sz="1000">
                <a:solidFill>
                  <a:schemeClr val="lt1"/>
                </a:solidFill>
              </a:defRPr>
            </a:lvl7pPr>
            <a:lvl8pPr lvl="7" algn="ctr">
              <a:lnSpc>
                <a:spcPct val="100000"/>
              </a:lnSpc>
              <a:spcBef>
                <a:spcPts val="0"/>
              </a:spcBef>
              <a:spcAft>
                <a:spcPts val="0"/>
              </a:spcAft>
              <a:buClr>
                <a:schemeClr val="lt1"/>
              </a:buClr>
              <a:buSzPts val="1000"/>
              <a:buNone/>
              <a:defRPr sz="1000">
                <a:solidFill>
                  <a:schemeClr val="lt1"/>
                </a:solidFill>
              </a:defRPr>
            </a:lvl8pPr>
            <a:lvl9pPr lvl="8" algn="ctr">
              <a:lnSpc>
                <a:spcPct val="100000"/>
              </a:lnSpc>
              <a:spcBef>
                <a:spcPts val="0"/>
              </a:spcBef>
              <a:spcAft>
                <a:spcPts val="0"/>
              </a:spcAft>
              <a:buClr>
                <a:schemeClr val="lt1"/>
              </a:buClr>
              <a:buSzPts val="1000"/>
              <a:buNone/>
              <a:defRPr sz="1000">
                <a:solidFill>
                  <a:schemeClr val="lt1"/>
                </a:solidFill>
              </a:defRPr>
            </a:lvl9pPr>
          </a:lstStyle>
          <a:p/>
        </p:txBody>
      </p:sp>
      <p:sp>
        <p:nvSpPr>
          <p:cNvPr id="234" name="Google Shape;234;p111"/>
          <p:cNvSpPr txBox="1"/>
          <p:nvPr>
            <p:ph idx="5" type="ctrTitle"/>
          </p:nvPr>
        </p:nvSpPr>
        <p:spPr>
          <a:xfrm>
            <a:off x="6455652" y="2527025"/>
            <a:ext cx="1818000" cy="24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Fira Sans Condensed"/>
              <a:buNone/>
              <a:defRPr sz="2000">
                <a:solidFill>
                  <a:schemeClr val="lt1"/>
                </a:solidFill>
                <a:latin typeface="Fira Sans Condensed"/>
                <a:ea typeface="Fira Sans Condensed"/>
                <a:cs typeface="Fira Sans Condensed"/>
                <a:sym typeface="Fira Sans Condensed"/>
              </a:defRPr>
            </a:lvl1pPr>
            <a:lvl2pPr lvl="1"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2pPr>
            <a:lvl3pPr lvl="2"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3pPr>
            <a:lvl4pPr lvl="3"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4pPr>
            <a:lvl5pPr lvl="4"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5pPr>
            <a:lvl6pPr lvl="5"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6pPr>
            <a:lvl7pPr lvl="6"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7pPr>
            <a:lvl8pPr lvl="7"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8pPr>
            <a:lvl9pPr lvl="8" algn="ctr">
              <a:lnSpc>
                <a:spcPct val="100000"/>
              </a:lnSpc>
              <a:spcBef>
                <a:spcPts val="0"/>
              </a:spcBef>
              <a:spcAft>
                <a:spcPts val="0"/>
              </a:spcAft>
              <a:buClr>
                <a:schemeClr val="lt1"/>
              </a:buClr>
              <a:buSzPts val="1600"/>
              <a:buFont typeface="Fira Sans Condensed"/>
              <a:buNone/>
              <a:defRPr sz="1600">
                <a:solidFill>
                  <a:schemeClr val="lt1"/>
                </a:solidFill>
                <a:latin typeface="Fira Sans Condensed"/>
                <a:ea typeface="Fira Sans Condensed"/>
                <a:cs typeface="Fira Sans Condensed"/>
                <a:sym typeface="Fira Sans Condensed"/>
              </a:defRPr>
            </a:lvl9pPr>
          </a:lstStyle>
          <a:p/>
        </p:txBody>
      </p:sp>
      <p:sp>
        <p:nvSpPr>
          <p:cNvPr id="235" name="Google Shape;235;p111"/>
          <p:cNvSpPr txBox="1"/>
          <p:nvPr>
            <p:ph idx="6"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236" name="Google Shape;236;p1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8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 name="Google Shape;24;p8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 name="Google Shape;25;p8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8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8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300"/>
              <a:buNone/>
              <a:defRPr b="0" i="0" sz="1300" u="none" cap="none" strike="noStrike">
                <a:solidFill>
                  <a:schemeClr val="accent2"/>
                </a:solidFill>
                <a:latin typeface="Roboto Slab"/>
                <a:ea typeface="Roboto Slab"/>
                <a:cs typeface="Roboto Slab"/>
                <a:sym typeface="Roboto Slab"/>
              </a:defRPr>
            </a:lvl1pPr>
            <a:lvl2pPr indent="0" lvl="1" marL="0" algn="r">
              <a:lnSpc>
                <a:spcPct val="100000"/>
              </a:lnSpc>
              <a:spcBef>
                <a:spcPts val="0"/>
              </a:spcBef>
              <a:spcAft>
                <a:spcPts val="0"/>
              </a:spcAft>
              <a:buSzPts val="1300"/>
              <a:buNone/>
              <a:defRPr b="0" i="0" sz="1300" u="none" cap="none" strike="noStrike">
                <a:solidFill>
                  <a:schemeClr val="accent2"/>
                </a:solidFill>
                <a:latin typeface="Roboto Slab"/>
                <a:ea typeface="Roboto Slab"/>
                <a:cs typeface="Roboto Slab"/>
                <a:sym typeface="Roboto Slab"/>
              </a:defRPr>
            </a:lvl2pPr>
            <a:lvl3pPr indent="0" lvl="2" marL="0" algn="r">
              <a:lnSpc>
                <a:spcPct val="100000"/>
              </a:lnSpc>
              <a:spcBef>
                <a:spcPts val="0"/>
              </a:spcBef>
              <a:spcAft>
                <a:spcPts val="0"/>
              </a:spcAft>
              <a:buSzPts val="1300"/>
              <a:buNone/>
              <a:defRPr b="0" i="0" sz="1300" u="none" cap="none" strike="noStrike">
                <a:solidFill>
                  <a:schemeClr val="accent2"/>
                </a:solidFill>
                <a:latin typeface="Roboto Slab"/>
                <a:ea typeface="Roboto Slab"/>
                <a:cs typeface="Roboto Slab"/>
                <a:sym typeface="Roboto Slab"/>
              </a:defRPr>
            </a:lvl3pPr>
            <a:lvl4pPr indent="0" lvl="3" marL="0" algn="r">
              <a:lnSpc>
                <a:spcPct val="100000"/>
              </a:lnSpc>
              <a:spcBef>
                <a:spcPts val="0"/>
              </a:spcBef>
              <a:spcAft>
                <a:spcPts val="0"/>
              </a:spcAft>
              <a:buSzPts val="1300"/>
              <a:buNone/>
              <a:defRPr b="0" i="0" sz="1300" u="none" cap="none" strike="noStrike">
                <a:solidFill>
                  <a:schemeClr val="accent2"/>
                </a:solidFill>
                <a:latin typeface="Roboto Slab"/>
                <a:ea typeface="Roboto Slab"/>
                <a:cs typeface="Roboto Slab"/>
                <a:sym typeface="Roboto Slab"/>
              </a:defRPr>
            </a:lvl4pPr>
            <a:lvl5pPr indent="0" lvl="4" marL="0" algn="r">
              <a:lnSpc>
                <a:spcPct val="100000"/>
              </a:lnSpc>
              <a:spcBef>
                <a:spcPts val="0"/>
              </a:spcBef>
              <a:spcAft>
                <a:spcPts val="0"/>
              </a:spcAft>
              <a:buSzPts val="1300"/>
              <a:buNone/>
              <a:defRPr b="0" i="0" sz="1300" u="none" cap="none" strike="noStrike">
                <a:solidFill>
                  <a:schemeClr val="accent2"/>
                </a:solidFill>
                <a:latin typeface="Roboto Slab"/>
                <a:ea typeface="Roboto Slab"/>
                <a:cs typeface="Roboto Slab"/>
                <a:sym typeface="Roboto Slab"/>
              </a:defRPr>
            </a:lvl5pPr>
            <a:lvl6pPr indent="0" lvl="5" marL="0" algn="r">
              <a:lnSpc>
                <a:spcPct val="100000"/>
              </a:lnSpc>
              <a:spcBef>
                <a:spcPts val="0"/>
              </a:spcBef>
              <a:spcAft>
                <a:spcPts val="0"/>
              </a:spcAft>
              <a:buSzPts val="1300"/>
              <a:buNone/>
              <a:defRPr b="0" i="0" sz="1300" u="none" cap="none" strike="noStrike">
                <a:solidFill>
                  <a:schemeClr val="accent2"/>
                </a:solidFill>
                <a:latin typeface="Roboto Slab"/>
                <a:ea typeface="Roboto Slab"/>
                <a:cs typeface="Roboto Slab"/>
                <a:sym typeface="Roboto Slab"/>
              </a:defRPr>
            </a:lvl6pPr>
            <a:lvl7pPr indent="0" lvl="6" marL="0" algn="r">
              <a:lnSpc>
                <a:spcPct val="100000"/>
              </a:lnSpc>
              <a:spcBef>
                <a:spcPts val="0"/>
              </a:spcBef>
              <a:spcAft>
                <a:spcPts val="0"/>
              </a:spcAft>
              <a:buSzPts val="1300"/>
              <a:buNone/>
              <a:defRPr b="0" i="0" sz="1300" u="none" cap="none" strike="noStrike">
                <a:solidFill>
                  <a:schemeClr val="accent2"/>
                </a:solidFill>
                <a:latin typeface="Roboto Slab"/>
                <a:ea typeface="Roboto Slab"/>
                <a:cs typeface="Roboto Slab"/>
                <a:sym typeface="Roboto Slab"/>
              </a:defRPr>
            </a:lvl7pPr>
            <a:lvl8pPr indent="0" lvl="7" marL="0" algn="r">
              <a:lnSpc>
                <a:spcPct val="100000"/>
              </a:lnSpc>
              <a:spcBef>
                <a:spcPts val="0"/>
              </a:spcBef>
              <a:spcAft>
                <a:spcPts val="0"/>
              </a:spcAft>
              <a:buSzPts val="1300"/>
              <a:buNone/>
              <a:defRPr b="0" i="0" sz="1300" u="none" cap="none" strike="noStrike">
                <a:solidFill>
                  <a:schemeClr val="accent2"/>
                </a:solidFill>
                <a:latin typeface="Roboto Slab"/>
                <a:ea typeface="Roboto Slab"/>
                <a:cs typeface="Roboto Slab"/>
                <a:sym typeface="Roboto Slab"/>
              </a:defRPr>
            </a:lvl8pPr>
            <a:lvl9pPr indent="0" lvl="8" marL="0" algn="r">
              <a:lnSpc>
                <a:spcPct val="100000"/>
              </a:lnSpc>
              <a:spcBef>
                <a:spcPts val="0"/>
              </a:spcBef>
              <a:spcAft>
                <a:spcPts val="0"/>
              </a:spcAft>
              <a:buSzPts val="1300"/>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5_1_1_1_1">
    <p:spTree>
      <p:nvGrpSpPr>
        <p:cNvPr id="237" name="Shape 237"/>
        <p:cNvGrpSpPr/>
        <p:nvPr/>
      </p:nvGrpSpPr>
      <p:grpSpPr>
        <a:xfrm>
          <a:off x="0" y="0"/>
          <a:ext cx="0" cy="0"/>
          <a:chOff x="0" y="0"/>
          <a:chExt cx="0" cy="0"/>
        </a:xfrm>
      </p:grpSpPr>
      <p:sp>
        <p:nvSpPr>
          <p:cNvPr id="238" name="Google Shape;238;p112"/>
          <p:cNvSpPr/>
          <p:nvPr/>
        </p:nvSpPr>
        <p:spPr>
          <a:xfrm flipH="1">
            <a:off x="200" y="0"/>
            <a:ext cx="9144000" cy="5151000"/>
          </a:xfrm>
          <a:prstGeom prst="rect">
            <a:avLst/>
          </a:prstGeom>
          <a:solidFill>
            <a:srgbClr val="FFFFFF">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12"/>
          <p:cNvSpPr/>
          <p:nvPr/>
        </p:nvSpPr>
        <p:spPr>
          <a:xfrm flipH="1">
            <a:off x="-350" y="0"/>
            <a:ext cx="6473400" cy="47286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40" name="Google Shape;240;p112"/>
          <p:cNvSpPr/>
          <p:nvPr/>
        </p:nvSpPr>
        <p:spPr>
          <a:xfrm flipH="1">
            <a:off x="-125" y="4105050"/>
            <a:ext cx="7635600" cy="10458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41" name="Google Shape;241;p112"/>
          <p:cNvSpPr/>
          <p:nvPr/>
        </p:nvSpPr>
        <p:spPr>
          <a:xfrm flipH="1">
            <a:off x="1158825" y="0"/>
            <a:ext cx="7985400" cy="3765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42" name="Google Shape;242;p112"/>
          <p:cNvSpPr/>
          <p:nvPr/>
        </p:nvSpPr>
        <p:spPr>
          <a:xfrm>
            <a:off x="1031025"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12"/>
          <p:cNvSpPr/>
          <p:nvPr/>
        </p:nvSpPr>
        <p:spPr>
          <a:xfrm>
            <a:off x="2567050"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12"/>
          <p:cNvSpPr/>
          <p:nvPr/>
        </p:nvSpPr>
        <p:spPr>
          <a:xfrm>
            <a:off x="4103075" y="1619425"/>
            <a:ext cx="1338600" cy="22950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12"/>
          <p:cNvSpPr txBox="1"/>
          <p:nvPr>
            <p:ph type="ctrTitle"/>
          </p:nvPr>
        </p:nvSpPr>
        <p:spPr>
          <a:xfrm>
            <a:off x="1031025" y="2241138"/>
            <a:ext cx="1338600" cy="34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20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246" name="Google Shape;246;p112"/>
          <p:cNvSpPr txBox="1"/>
          <p:nvPr>
            <p:ph idx="1" type="subTitle"/>
          </p:nvPr>
        </p:nvSpPr>
        <p:spPr>
          <a:xfrm>
            <a:off x="1077975" y="2645727"/>
            <a:ext cx="1244400" cy="64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0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47" name="Google Shape;247;p112"/>
          <p:cNvSpPr txBox="1"/>
          <p:nvPr>
            <p:ph idx="2" type="ctrTitle"/>
          </p:nvPr>
        </p:nvSpPr>
        <p:spPr>
          <a:xfrm>
            <a:off x="2567050" y="2241138"/>
            <a:ext cx="1338600" cy="34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20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248" name="Google Shape;248;p112"/>
          <p:cNvSpPr txBox="1"/>
          <p:nvPr>
            <p:ph idx="3" type="subTitle"/>
          </p:nvPr>
        </p:nvSpPr>
        <p:spPr>
          <a:xfrm>
            <a:off x="2614000" y="2645727"/>
            <a:ext cx="1244400" cy="64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0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49" name="Google Shape;249;p112"/>
          <p:cNvSpPr txBox="1"/>
          <p:nvPr>
            <p:ph idx="4" type="ctrTitle"/>
          </p:nvPr>
        </p:nvSpPr>
        <p:spPr>
          <a:xfrm>
            <a:off x="4103075" y="2241138"/>
            <a:ext cx="1338600" cy="34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20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250" name="Google Shape;250;p112"/>
          <p:cNvSpPr txBox="1"/>
          <p:nvPr>
            <p:ph idx="5" type="subTitle"/>
          </p:nvPr>
        </p:nvSpPr>
        <p:spPr>
          <a:xfrm>
            <a:off x="4150025" y="2645727"/>
            <a:ext cx="1244400" cy="64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0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51" name="Google Shape;251;p112"/>
          <p:cNvSpPr txBox="1"/>
          <p:nvPr>
            <p:ph idx="6" type="title"/>
          </p:nvPr>
        </p:nvSpPr>
        <p:spPr>
          <a:xfrm>
            <a:off x="1190475" y="3345800"/>
            <a:ext cx="1019400" cy="34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9pPr>
          </a:lstStyle>
          <a:p/>
        </p:txBody>
      </p:sp>
      <p:sp>
        <p:nvSpPr>
          <p:cNvPr id="252" name="Google Shape;252;p112"/>
          <p:cNvSpPr txBox="1"/>
          <p:nvPr>
            <p:ph idx="7" type="title"/>
          </p:nvPr>
        </p:nvSpPr>
        <p:spPr>
          <a:xfrm>
            <a:off x="2703025" y="3345800"/>
            <a:ext cx="1019400" cy="34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9pPr>
          </a:lstStyle>
          <a:p/>
        </p:txBody>
      </p:sp>
      <p:sp>
        <p:nvSpPr>
          <p:cNvPr id="253" name="Google Shape;253;p112"/>
          <p:cNvSpPr txBox="1"/>
          <p:nvPr>
            <p:ph idx="8" type="title"/>
          </p:nvPr>
        </p:nvSpPr>
        <p:spPr>
          <a:xfrm>
            <a:off x="4262825" y="3345800"/>
            <a:ext cx="1019400" cy="34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1800"/>
              <a:buFont typeface="Fira Sans Extra Condensed"/>
              <a:buNone/>
              <a:defRPr sz="1800">
                <a:solidFill>
                  <a:schemeClr val="lt1"/>
                </a:solidFill>
                <a:latin typeface="Fira Sans Extra Condensed"/>
                <a:ea typeface="Fira Sans Extra Condensed"/>
                <a:cs typeface="Fira Sans Extra Condensed"/>
                <a:sym typeface="Fira Sans Extra Condensed"/>
              </a:defRPr>
            </a:lvl9pPr>
          </a:lstStyle>
          <a:p/>
        </p:txBody>
      </p:sp>
      <p:sp>
        <p:nvSpPr>
          <p:cNvPr id="254" name="Google Shape;254;p112"/>
          <p:cNvSpPr txBox="1"/>
          <p:nvPr>
            <p:ph idx="9" type="ctrTitle"/>
          </p:nvPr>
        </p:nvSpPr>
        <p:spPr>
          <a:xfrm>
            <a:off x="1031025" y="540000"/>
            <a:ext cx="44106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55" name="Google Shape;255;p1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256" name="Shape 256"/>
        <p:cNvGrpSpPr/>
        <p:nvPr/>
      </p:nvGrpSpPr>
      <p:grpSpPr>
        <a:xfrm>
          <a:off x="0" y="0"/>
          <a:ext cx="0" cy="0"/>
          <a:chOff x="0" y="0"/>
          <a:chExt cx="0" cy="0"/>
        </a:xfrm>
      </p:grpSpPr>
      <p:sp>
        <p:nvSpPr>
          <p:cNvPr id="257" name="Google Shape;257;p113"/>
          <p:cNvSpPr/>
          <p:nvPr/>
        </p:nvSpPr>
        <p:spPr>
          <a:xfrm flipH="1">
            <a:off x="142275" y="1230300"/>
            <a:ext cx="272700" cy="39132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58" name="Google Shape;258;p113"/>
          <p:cNvSpPr/>
          <p:nvPr/>
        </p:nvSpPr>
        <p:spPr>
          <a:xfrm flipH="1">
            <a:off x="0" y="0"/>
            <a:ext cx="272700" cy="51435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59" name="Google Shape;259;p113"/>
          <p:cNvSpPr txBox="1"/>
          <p:nvPr>
            <p:ph type="ctrTitle"/>
          </p:nvPr>
        </p:nvSpPr>
        <p:spPr>
          <a:xfrm>
            <a:off x="1195375" y="2014107"/>
            <a:ext cx="1826400" cy="28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73763"/>
              </a:buClr>
              <a:buSzPts val="1600"/>
              <a:buNone/>
              <a:defRPr sz="2000"/>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60" name="Google Shape;260;p113"/>
          <p:cNvSpPr txBox="1"/>
          <p:nvPr>
            <p:ph idx="1" type="subTitle"/>
          </p:nvPr>
        </p:nvSpPr>
        <p:spPr>
          <a:xfrm>
            <a:off x="1194600" y="2342076"/>
            <a:ext cx="1826400" cy="38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73763"/>
              </a:buClr>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1" name="Google Shape;261;p113"/>
          <p:cNvSpPr txBox="1"/>
          <p:nvPr>
            <p:ph idx="2" type="ctrTitle"/>
          </p:nvPr>
        </p:nvSpPr>
        <p:spPr>
          <a:xfrm>
            <a:off x="3656911" y="2014067"/>
            <a:ext cx="1826400" cy="28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73763"/>
              </a:buClr>
              <a:buSzPts val="1600"/>
              <a:buNone/>
              <a:defRPr sz="2000"/>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62" name="Google Shape;262;p113"/>
          <p:cNvSpPr txBox="1"/>
          <p:nvPr>
            <p:ph idx="3" type="subTitle"/>
          </p:nvPr>
        </p:nvSpPr>
        <p:spPr>
          <a:xfrm>
            <a:off x="3656185" y="2341803"/>
            <a:ext cx="1826400" cy="38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3" name="Google Shape;263;p113"/>
          <p:cNvSpPr txBox="1"/>
          <p:nvPr>
            <p:ph idx="4" type="ctrTitle"/>
          </p:nvPr>
        </p:nvSpPr>
        <p:spPr>
          <a:xfrm>
            <a:off x="6118081" y="2014092"/>
            <a:ext cx="1826400" cy="28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73763"/>
              </a:buClr>
              <a:buSzPts val="1600"/>
              <a:buNone/>
              <a:defRPr sz="2000"/>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64" name="Google Shape;264;p113"/>
          <p:cNvSpPr txBox="1"/>
          <p:nvPr>
            <p:ph idx="5" type="subTitle"/>
          </p:nvPr>
        </p:nvSpPr>
        <p:spPr>
          <a:xfrm>
            <a:off x="6122399" y="2341803"/>
            <a:ext cx="1826400" cy="38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73763"/>
              </a:buClr>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5" name="Google Shape;265;p113"/>
          <p:cNvSpPr txBox="1"/>
          <p:nvPr>
            <p:ph idx="6" type="ctrTitle"/>
          </p:nvPr>
        </p:nvSpPr>
        <p:spPr>
          <a:xfrm>
            <a:off x="1195372" y="3615531"/>
            <a:ext cx="1826400" cy="28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73763"/>
              </a:buClr>
              <a:buSzPts val="1600"/>
              <a:buNone/>
              <a:defRPr sz="2000"/>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66" name="Google Shape;266;p113"/>
          <p:cNvSpPr txBox="1"/>
          <p:nvPr>
            <p:ph idx="7" type="subTitle"/>
          </p:nvPr>
        </p:nvSpPr>
        <p:spPr>
          <a:xfrm>
            <a:off x="1194600" y="3945047"/>
            <a:ext cx="1826400" cy="38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73763"/>
              </a:buClr>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7" name="Google Shape;267;p113"/>
          <p:cNvSpPr txBox="1"/>
          <p:nvPr>
            <p:ph idx="8" type="ctrTitle"/>
          </p:nvPr>
        </p:nvSpPr>
        <p:spPr>
          <a:xfrm>
            <a:off x="3661240" y="3615642"/>
            <a:ext cx="1826400" cy="28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73763"/>
              </a:buClr>
              <a:buSzPts val="1600"/>
              <a:buNone/>
              <a:defRPr sz="2000"/>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68" name="Google Shape;268;p113"/>
          <p:cNvSpPr txBox="1"/>
          <p:nvPr>
            <p:ph idx="9" type="subTitle"/>
          </p:nvPr>
        </p:nvSpPr>
        <p:spPr>
          <a:xfrm>
            <a:off x="3660682" y="3945066"/>
            <a:ext cx="1826400" cy="38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9" name="Google Shape;269;p113"/>
          <p:cNvSpPr txBox="1"/>
          <p:nvPr>
            <p:ph idx="13" type="ctrTitle"/>
          </p:nvPr>
        </p:nvSpPr>
        <p:spPr>
          <a:xfrm>
            <a:off x="6122986" y="3615642"/>
            <a:ext cx="1826400" cy="28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73763"/>
              </a:buClr>
              <a:buSzPts val="1600"/>
              <a:buNone/>
              <a:defRPr sz="2000"/>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270" name="Google Shape;270;p113"/>
          <p:cNvSpPr txBox="1"/>
          <p:nvPr>
            <p:ph idx="14" type="subTitle"/>
          </p:nvPr>
        </p:nvSpPr>
        <p:spPr>
          <a:xfrm>
            <a:off x="6120240" y="3945067"/>
            <a:ext cx="1826400" cy="38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1" name="Google Shape;271;p113"/>
          <p:cNvSpPr txBox="1"/>
          <p:nvPr>
            <p:ph idx="15"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272" name="Google Shape;272;p113"/>
          <p:cNvSpPr/>
          <p:nvPr/>
        </p:nvSpPr>
        <p:spPr>
          <a:xfrm flipH="1">
            <a:off x="8463300" y="4702200"/>
            <a:ext cx="680700" cy="4413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73" name="Google Shape;273;p1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74" name="Shape 274"/>
        <p:cNvGrpSpPr/>
        <p:nvPr/>
      </p:nvGrpSpPr>
      <p:grpSpPr>
        <a:xfrm>
          <a:off x="0" y="0"/>
          <a:ext cx="0" cy="0"/>
          <a:chOff x="0" y="0"/>
          <a:chExt cx="0" cy="0"/>
        </a:xfrm>
      </p:grpSpPr>
      <p:sp>
        <p:nvSpPr>
          <p:cNvPr id="275" name="Google Shape;275;p114"/>
          <p:cNvSpPr/>
          <p:nvPr/>
        </p:nvSpPr>
        <p:spPr>
          <a:xfrm>
            <a:off x="0" y="-7350"/>
            <a:ext cx="9144000" cy="5158200"/>
          </a:xfrm>
          <a:prstGeom prst="rect">
            <a:avLst/>
          </a:prstGeom>
          <a:solidFill>
            <a:srgbClr val="FFFFFF">
              <a:alpha val="5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14"/>
          <p:cNvSpPr/>
          <p:nvPr/>
        </p:nvSpPr>
        <p:spPr>
          <a:xfrm flipH="1">
            <a:off x="175" y="0"/>
            <a:ext cx="7960500" cy="4144500"/>
          </a:xfrm>
          <a:prstGeom prst="rect">
            <a:avLst/>
          </a:prstGeom>
          <a:solidFill>
            <a:schemeClr val="accent2">
              <a:alpha val="7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14"/>
          <p:cNvSpPr/>
          <p:nvPr/>
        </p:nvSpPr>
        <p:spPr>
          <a:xfrm flipH="1">
            <a:off x="7569475" y="1915675"/>
            <a:ext cx="1575000" cy="3228000"/>
          </a:xfrm>
          <a:prstGeom prst="rect">
            <a:avLst/>
          </a:prstGeom>
          <a:solidFill>
            <a:srgbClr val="00C3B1">
              <a:alpha val="5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278" name="Google Shape;278;p114"/>
          <p:cNvSpPr txBox="1"/>
          <p:nvPr>
            <p:ph type="ctrTitle"/>
          </p:nvPr>
        </p:nvSpPr>
        <p:spPr>
          <a:xfrm flipH="1">
            <a:off x="3038225" y="1435700"/>
            <a:ext cx="27558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solidFill>
                  <a:schemeClr val="lt1"/>
                </a:solidFill>
              </a:defRPr>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279" name="Google Shape;279;p114"/>
          <p:cNvSpPr txBox="1"/>
          <p:nvPr>
            <p:ph idx="2" type="title"/>
          </p:nvPr>
        </p:nvSpPr>
        <p:spPr>
          <a:xfrm flipH="1">
            <a:off x="6075979" y="233290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9600"/>
              <a:buNone/>
              <a:defRPr sz="9600">
                <a:solidFill>
                  <a:schemeClr val="lt1"/>
                </a:solidFill>
              </a:defRPr>
            </a:lvl1pPr>
            <a:lvl2pPr lvl="1" algn="ctr">
              <a:lnSpc>
                <a:spcPct val="100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2pPr>
            <a:lvl3pPr lvl="2" algn="ctr">
              <a:lnSpc>
                <a:spcPct val="100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3pPr>
            <a:lvl4pPr lvl="3" algn="ctr">
              <a:lnSpc>
                <a:spcPct val="100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4pPr>
            <a:lvl5pPr lvl="4" algn="ctr">
              <a:lnSpc>
                <a:spcPct val="100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5pPr>
            <a:lvl6pPr lvl="5" algn="ctr">
              <a:lnSpc>
                <a:spcPct val="100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6pPr>
            <a:lvl7pPr lvl="6" algn="ctr">
              <a:lnSpc>
                <a:spcPct val="100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7pPr>
            <a:lvl8pPr lvl="7" algn="ctr">
              <a:lnSpc>
                <a:spcPct val="100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8pPr>
            <a:lvl9pPr lvl="8" algn="ctr">
              <a:lnSpc>
                <a:spcPct val="100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9pPr>
          </a:lstStyle>
          <a:p/>
        </p:txBody>
      </p:sp>
      <p:cxnSp>
        <p:nvCxnSpPr>
          <p:cNvPr id="280" name="Google Shape;280;p114"/>
          <p:cNvCxnSpPr/>
          <p:nvPr/>
        </p:nvCxnSpPr>
        <p:spPr>
          <a:xfrm>
            <a:off x="5954850" y="0"/>
            <a:ext cx="0" cy="3162000"/>
          </a:xfrm>
          <a:prstGeom prst="straightConnector1">
            <a:avLst/>
          </a:prstGeom>
          <a:noFill/>
          <a:ln cap="flat" cmpd="sng" w="28575">
            <a:solidFill>
              <a:schemeClr val="lt1"/>
            </a:solidFill>
            <a:prstDash val="solid"/>
            <a:round/>
            <a:headEnd len="sm" w="sm" type="none"/>
            <a:tailEnd len="sm" w="sm" type="none"/>
          </a:ln>
        </p:spPr>
      </p:cxnSp>
      <p:sp>
        <p:nvSpPr>
          <p:cNvPr id="281" name="Google Shape;281;p1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87"/>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32" name="Google Shape;32;p87"/>
          <p:cNvSpPr/>
          <p:nvPr/>
        </p:nvSpPr>
        <p:spPr>
          <a:xfrm>
            <a:off x="8729025" y="1230300"/>
            <a:ext cx="272700" cy="39132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33" name="Google Shape;33;p87"/>
          <p:cNvSpPr/>
          <p:nvPr/>
        </p:nvSpPr>
        <p:spPr>
          <a:xfrm>
            <a:off x="8871300" y="0"/>
            <a:ext cx="272700" cy="51435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34" name="Google Shape;34;p87"/>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88"/>
          <p:cNvSpPr/>
          <p:nvPr/>
        </p:nvSpPr>
        <p:spPr>
          <a:xfrm>
            <a:off x="0" y="-7350"/>
            <a:ext cx="9144000" cy="5158200"/>
          </a:xfrm>
          <a:prstGeom prst="rect">
            <a:avLst/>
          </a:prstGeom>
          <a:solidFill>
            <a:srgbClr val="FFFFFF">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88"/>
          <p:cNvSpPr/>
          <p:nvPr/>
        </p:nvSpPr>
        <p:spPr>
          <a:xfrm flipH="1">
            <a:off x="175" y="0"/>
            <a:ext cx="7960500" cy="41445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88"/>
          <p:cNvSpPr/>
          <p:nvPr/>
        </p:nvSpPr>
        <p:spPr>
          <a:xfrm flipH="1">
            <a:off x="7569475" y="1915675"/>
            <a:ext cx="1575000" cy="32280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39" name="Google Shape;39;p88"/>
          <p:cNvSpPr txBox="1"/>
          <p:nvPr>
            <p:ph type="ctrTitle"/>
          </p:nvPr>
        </p:nvSpPr>
        <p:spPr>
          <a:xfrm flipH="1">
            <a:off x="3038225" y="1435700"/>
            <a:ext cx="27558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solidFill>
                  <a:schemeClr val="lt1"/>
                </a:solidFill>
              </a:defRPr>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40" name="Google Shape;40;p88"/>
          <p:cNvSpPr txBox="1"/>
          <p:nvPr>
            <p:ph idx="2" type="title"/>
          </p:nvPr>
        </p:nvSpPr>
        <p:spPr>
          <a:xfrm flipH="1">
            <a:off x="6075979" y="233290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9600"/>
              <a:buNone/>
              <a:defRPr sz="9600">
                <a:solidFill>
                  <a:schemeClr val="lt1"/>
                </a:solidFill>
              </a:defRPr>
            </a:lvl1pPr>
            <a:lvl2pPr lvl="1"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chemeClr val="lt1"/>
              </a:buClr>
              <a:buSzPts val="6000"/>
              <a:buFont typeface="Fira Sans Extra Condensed"/>
              <a:buNone/>
              <a:defRPr sz="6000">
                <a:solidFill>
                  <a:schemeClr val="lt1"/>
                </a:solidFill>
                <a:latin typeface="Fira Sans Extra Condensed"/>
                <a:ea typeface="Fira Sans Extra Condensed"/>
                <a:cs typeface="Fira Sans Extra Condensed"/>
                <a:sym typeface="Fira Sans Extra Condensed"/>
              </a:defRPr>
            </a:lvl9pPr>
          </a:lstStyle>
          <a:p/>
        </p:txBody>
      </p:sp>
      <p:cxnSp>
        <p:nvCxnSpPr>
          <p:cNvPr id="41" name="Google Shape;41;p88"/>
          <p:cNvCxnSpPr/>
          <p:nvPr/>
        </p:nvCxnSpPr>
        <p:spPr>
          <a:xfrm>
            <a:off x="5954850" y="0"/>
            <a:ext cx="0" cy="3162000"/>
          </a:xfrm>
          <a:prstGeom prst="straightConnector1">
            <a:avLst/>
          </a:prstGeom>
          <a:noFill/>
          <a:ln cap="flat" cmpd="sng" w="28575">
            <a:solidFill>
              <a:schemeClr val="lt1"/>
            </a:solidFill>
            <a:prstDash val="solid"/>
            <a:round/>
            <a:headEnd len="sm" w="sm" type="none"/>
            <a:tailEnd len="sm" w="sm" type="none"/>
          </a:ln>
        </p:spPr>
      </p:cxnSp>
      <p:sp>
        <p:nvSpPr>
          <p:cNvPr id="42" name="Google Shape;42;p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89"/>
          <p:cNvSpPr/>
          <p:nvPr/>
        </p:nvSpPr>
        <p:spPr>
          <a:xfrm rot="5400000">
            <a:off x="6331050" y="-1696500"/>
            <a:ext cx="272700" cy="39132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45" name="Google Shape;45;p89"/>
          <p:cNvSpPr/>
          <p:nvPr/>
        </p:nvSpPr>
        <p:spPr>
          <a:xfrm rot="-5400000">
            <a:off x="2704200" y="-2704200"/>
            <a:ext cx="272700" cy="56811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46" name="Google Shape;46;p89"/>
          <p:cNvSpPr/>
          <p:nvPr/>
        </p:nvSpPr>
        <p:spPr>
          <a:xfrm rot="5400000">
            <a:off x="5126250" y="1125725"/>
            <a:ext cx="384900" cy="76506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47" name="Google Shape;47;p89"/>
          <p:cNvSpPr/>
          <p:nvPr/>
        </p:nvSpPr>
        <p:spPr>
          <a:xfrm flipH="1">
            <a:off x="8965500" y="945650"/>
            <a:ext cx="178500" cy="22266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48" name="Google Shape;48;p89"/>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49" name="Google Shape;49;p89"/>
          <p:cNvSpPr txBox="1"/>
          <p:nvPr>
            <p:ph idx="1" type="body"/>
          </p:nvPr>
        </p:nvSpPr>
        <p:spPr>
          <a:xfrm>
            <a:off x="720000" y="1022075"/>
            <a:ext cx="7704000" cy="35814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chemeClr val="accent2"/>
              </a:buClr>
              <a:buSzPts val="1500"/>
              <a:buFont typeface="Roboto Slab"/>
              <a:buAutoNum type="arabicPeriod"/>
              <a:defRPr sz="1200">
                <a:solidFill>
                  <a:srgbClr val="073763"/>
                </a:solidFill>
                <a:latin typeface="Roboto Slab"/>
                <a:ea typeface="Roboto Slab"/>
                <a:cs typeface="Roboto Slab"/>
                <a:sym typeface="Roboto Slab"/>
              </a:defRPr>
            </a:lvl1pPr>
            <a:lvl2pPr indent="-317500" lvl="1" marL="914400" algn="l">
              <a:lnSpc>
                <a:spcPct val="100000"/>
              </a:lnSpc>
              <a:spcBef>
                <a:spcPts val="0"/>
              </a:spcBef>
              <a:spcAft>
                <a:spcPts val="0"/>
              </a:spcAft>
              <a:buClr>
                <a:schemeClr val="accent2"/>
              </a:buClr>
              <a:buSzPts val="1400"/>
              <a:buFont typeface="Roboto Slab"/>
              <a:buAutoNum type="alphaLcPeriod"/>
              <a:defRPr>
                <a:solidFill>
                  <a:srgbClr val="073763"/>
                </a:solidFill>
              </a:defRPr>
            </a:lvl2pPr>
            <a:lvl3pPr indent="-317500" lvl="2" marL="1371600" algn="l">
              <a:lnSpc>
                <a:spcPct val="100000"/>
              </a:lnSpc>
              <a:spcBef>
                <a:spcPts val="0"/>
              </a:spcBef>
              <a:spcAft>
                <a:spcPts val="0"/>
              </a:spcAft>
              <a:buClr>
                <a:schemeClr val="accent2"/>
              </a:buClr>
              <a:buSzPts val="1400"/>
              <a:buFont typeface="Roboto Slab"/>
              <a:buAutoNum type="romanLcPeriod"/>
              <a:defRPr>
                <a:solidFill>
                  <a:srgbClr val="073763"/>
                </a:solidFill>
              </a:defRPr>
            </a:lvl3pPr>
            <a:lvl4pPr indent="-317500" lvl="3" marL="1828800" algn="l">
              <a:lnSpc>
                <a:spcPct val="100000"/>
              </a:lnSpc>
              <a:spcBef>
                <a:spcPts val="0"/>
              </a:spcBef>
              <a:spcAft>
                <a:spcPts val="0"/>
              </a:spcAft>
              <a:buClr>
                <a:schemeClr val="accent2"/>
              </a:buClr>
              <a:buSzPts val="1400"/>
              <a:buFont typeface="Roboto Slab"/>
              <a:buAutoNum type="arabicPeriod"/>
              <a:defRPr>
                <a:solidFill>
                  <a:srgbClr val="073763"/>
                </a:solidFill>
              </a:defRPr>
            </a:lvl4pPr>
            <a:lvl5pPr indent="-317500" lvl="4" marL="2286000" algn="l">
              <a:lnSpc>
                <a:spcPct val="100000"/>
              </a:lnSpc>
              <a:spcBef>
                <a:spcPts val="0"/>
              </a:spcBef>
              <a:spcAft>
                <a:spcPts val="0"/>
              </a:spcAft>
              <a:buClr>
                <a:schemeClr val="accent2"/>
              </a:buClr>
              <a:buSzPts val="1400"/>
              <a:buFont typeface="Roboto Slab"/>
              <a:buAutoNum type="alphaLcPeriod"/>
              <a:defRPr>
                <a:solidFill>
                  <a:srgbClr val="073763"/>
                </a:solidFill>
              </a:defRPr>
            </a:lvl5pPr>
            <a:lvl6pPr indent="-317500" lvl="5" marL="2743200" algn="l">
              <a:lnSpc>
                <a:spcPct val="100000"/>
              </a:lnSpc>
              <a:spcBef>
                <a:spcPts val="0"/>
              </a:spcBef>
              <a:spcAft>
                <a:spcPts val="0"/>
              </a:spcAft>
              <a:buClr>
                <a:schemeClr val="accent2"/>
              </a:buClr>
              <a:buSzPts val="1400"/>
              <a:buFont typeface="Roboto Slab"/>
              <a:buAutoNum type="romanLcPeriod"/>
              <a:defRPr>
                <a:solidFill>
                  <a:srgbClr val="073763"/>
                </a:solidFill>
              </a:defRPr>
            </a:lvl6pPr>
            <a:lvl7pPr indent="-317500" lvl="6" marL="3200400" algn="l">
              <a:lnSpc>
                <a:spcPct val="100000"/>
              </a:lnSpc>
              <a:spcBef>
                <a:spcPts val="0"/>
              </a:spcBef>
              <a:spcAft>
                <a:spcPts val="0"/>
              </a:spcAft>
              <a:buClr>
                <a:schemeClr val="accent2"/>
              </a:buClr>
              <a:buSzPts val="1400"/>
              <a:buFont typeface="Roboto Slab"/>
              <a:buAutoNum type="arabicPeriod"/>
              <a:defRPr>
                <a:solidFill>
                  <a:srgbClr val="073763"/>
                </a:solidFill>
              </a:defRPr>
            </a:lvl7pPr>
            <a:lvl8pPr indent="-317500" lvl="7" marL="3657600" algn="l">
              <a:lnSpc>
                <a:spcPct val="100000"/>
              </a:lnSpc>
              <a:spcBef>
                <a:spcPts val="0"/>
              </a:spcBef>
              <a:spcAft>
                <a:spcPts val="0"/>
              </a:spcAft>
              <a:buClr>
                <a:schemeClr val="accent2"/>
              </a:buClr>
              <a:buSzPts val="1400"/>
              <a:buFont typeface="Roboto Slab"/>
              <a:buAutoNum type="alphaLcPeriod"/>
              <a:defRPr>
                <a:solidFill>
                  <a:srgbClr val="073763"/>
                </a:solidFill>
              </a:defRPr>
            </a:lvl8pPr>
            <a:lvl9pPr indent="-317500" lvl="8" marL="4114800" algn="l">
              <a:lnSpc>
                <a:spcPct val="100000"/>
              </a:lnSpc>
              <a:spcBef>
                <a:spcPts val="0"/>
              </a:spcBef>
              <a:spcAft>
                <a:spcPts val="0"/>
              </a:spcAft>
              <a:buClr>
                <a:schemeClr val="accent2"/>
              </a:buClr>
              <a:buSzPts val="1400"/>
              <a:buFont typeface="Roboto Slab"/>
              <a:buAutoNum type="romanLcPeriod"/>
              <a:defRPr>
                <a:solidFill>
                  <a:srgbClr val="073763"/>
                </a:solidFill>
              </a:defRPr>
            </a:lvl9pPr>
          </a:lstStyle>
          <a:p/>
        </p:txBody>
      </p:sp>
      <p:sp>
        <p:nvSpPr>
          <p:cNvPr id="50" name="Google Shape;50;p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 name="Shape 51"/>
        <p:cNvGrpSpPr/>
        <p:nvPr/>
      </p:nvGrpSpPr>
      <p:grpSpPr>
        <a:xfrm>
          <a:off x="0" y="0"/>
          <a:ext cx="0" cy="0"/>
          <a:chOff x="0" y="0"/>
          <a:chExt cx="0" cy="0"/>
        </a:xfrm>
      </p:grpSpPr>
      <p:sp>
        <p:nvSpPr>
          <p:cNvPr id="52" name="Google Shape;52;p90"/>
          <p:cNvSpPr/>
          <p:nvPr/>
        </p:nvSpPr>
        <p:spPr>
          <a:xfrm>
            <a:off x="4560425" y="-7025"/>
            <a:ext cx="4587300" cy="51576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90"/>
          <p:cNvSpPr/>
          <p:nvPr/>
        </p:nvSpPr>
        <p:spPr>
          <a:xfrm>
            <a:off x="-7500" y="-7025"/>
            <a:ext cx="4567800" cy="51576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90"/>
          <p:cNvSpPr/>
          <p:nvPr/>
        </p:nvSpPr>
        <p:spPr>
          <a:xfrm rot="5400000">
            <a:off x="4545472" y="2860425"/>
            <a:ext cx="453900" cy="392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90"/>
          <p:cNvSpPr txBox="1"/>
          <p:nvPr>
            <p:ph type="ctrTitle"/>
          </p:nvPr>
        </p:nvSpPr>
        <p:spPr>
          <a:xfrm>
            <a:off x="1026250" y="1164063"/>
            <a:ext cx="25002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56" name="Google Shape;56;p90"/>
          <p:cNvSpPr txBox="1"/>
          <p:nvPr>
            <p:ph idx="2" type="ctrTitle"/>
          </p:nvPr>
        </p:nvSpPr>
        <p:spPr>
          <a:xfrm>
            <a:off x="5603975" y="1164063"/>
            <a:ext cx="25002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r">
              <a:lnSpc>
                <a:spcPct val="100000"/>
              </a:lnSpc>
              <a:spcBef>
                <a:spcPts val="0"/>
              </a:spcBef>
              <a:spcAft>
                <a:spcPts val="0"/>
              </a:spcAft>
              <a:buClr>
                <a:schemeClr val="lt1"/>
              </a:buClr>
              <a:buSzPts val="4800"/>
              <a:buNone/>
              <a:defRPr sz="4800">
                <a:solidFill>
                  <a:schemeClr val="lt1"/>
                </a:solidFill>
              </a:defRPr>
            </a:lvl2pPr>
            <a:lvl3pPr lvl="2" algn="r">
              <a:lnSpc>
                <a:spcPct val="100000"/>
              </a:lnSpc>
              <a:spcBef>
                <a:spcPts val="0"/>
              </a:spcBef>
              <a:spcAft>
                <a:spcPts val="0"/>
              </a:spcAft>
              <a:buClr>
                <a:schemeClr val="lt1"/>
              </a:buClr>
              <a:buSzPts val="4800"/>
              <a:buNone/>
              <a:defRPr sz="4800">
                <a:solidFill>
                  <a:schemeClr val="lt1"/>
                </a:solidFill>
              </a:defRPr>
            </a:lvl3pPr>
            <a:lvl4pPr lvl="3" algn="r">
              <a:lnSpc>
                <a:spcPct val="100000"/>
              </a:lnSpc>
              <a:spcBef>
                <a:spcPts val="0"/>
              </a:spcBef>
              <a:spcAft>
                <a:spcPts val="0"/>
              </a:spcAft>
              <a:buClr>
                <a:schemeClr val="lt1"/>
              </a:buClr>
              <a:buSzPts val="4800"/>
              <a:buNone/>
              <a:defRPr sz="4800">
                <a:solidFill>
                  <a:schemeClr val="lt1"/>
                </a:solidFill>
              </a:defRPr>
            </a:lvl4pPr>
            <a:lvl5pPr lvl="4" algn="r">
              <a:lnSpc>
                <a:spcPct val="100000"/>
              </a:lnSpc>
              <a:spcBef>
                <a:spcPts val="0"/>
              </a:spcBef>
              <a:spcAft>
                <a:spcPts val="0"/>
              </a:spcAft>
              <a:buClr>
                <a:schemeClr val="lt1"/>
              </a:buClr>
              <a:buSzPts val="4800"/>
              <a:buNone/>
              <a:defRPr sz="4800">
                <a:solidFill>
                  <a:schemeClr val="lt1"/>
                </a:solidFill>
              </a:defRPr>
            </a:lvl5pPr>
            <a:lvl6pPr lvl="5" algn="r">
              <a:lnSpc>
                <a:spcPct val="100000"/>
              </a:lnSpc>
              <a:spcBef>
                <a:spcPts val="0"/>
              </a:spcBef>
              <a:spcAft>
                <a:spcPts val="0"/>
              </a:spcAft>
              <a:buClr>
                <a:schemeClr val="lt1"/>
              </a:buClr>
              <a:buSzPts val="4800"/>
              <a:buNone/>
              <a:defRPr sz="4800">
                <a:solidFill>
                  <a:schemeClr val="lt1"/>
                </a:solidFill>
              </a:defRPr>
            </a:lvl6pPr>
            <a:lvl7pPr lvl="6" algn="r">
              <a:lnSpc>
                <a:spcPct val="100000"/>
              </a:lnSpc>
              <a:spcBef>
                <a:spcPts val="0"/>
              </a:spcBef>
              <a:spcAft>
                <a:spcPts val="0"/>
              </a:spcAft>
              <a:buClr>
                <a:schemeClr val="lt1"/>
              </a:buClr>
              <a:buSzPts val="4800"/>
              <a:buNone/>
              <a:defRPr sz="4800">
                <a:solidFill>
                  <a:schemeClr val="lt1"/>
                </a:solidFill>
              </a:defRPr>
            </a:lvl7pPr>
            <a:lvl8pPr lvl="7" algn="r">
              <a:lnSpc>
                <a:spcPct val="100000"/>
              </a:lnSpc>
              <a:spcBef>
                <a:spcPts val="0"/>
              </a:spcBef>
              <a:spcAft>
                <a:spcPts val="0"/>
              </a:spcAft>
              <a:buClr>
                <a:schemeClr val="lt1"/>
              </a:buClr>
              <a:buSzPts val="4800"/>
              <a:buNone/>
              <a:defRPr sz="4800">
                <a:solidFill>
                  <a:schemeClr val="lt1"/>
                </a:solidFill>
              </a:defRPr>
            </a:lvl8pPr>
            <a:lvl9pPr lvl="8" algn="r">
              <a:lnSpc>
                <a:spcPct val="100000"/>
              </a:lnSpc>
              <a:spcBef>
                <a:spcPts val="0"/>
              </a:spcBef>
              <a:spcAft>
                <a:spcPts val="0"/>
              </a:spcAft>
              <a:buClr>
                <a:schemeClr val="lt1"/>
              </a:buClr>
              <a:buSzPts val="4800"/>
              <a:buNone/>
              <a:defRPr sz="4800">
                <a:solidFill>
                  <a:schemeClr val="lt1"/>
                </a:solidFill>
              </a:defRPr>
            </a:lvl9pPr>
          </a:lstStyle>
          <a:p/>
        </p:txBody>
      </p:sp>
      <p:sp>
        <p:nvSpPr>
          <p:cNvPr id="57" name="Google Shape;57;p90"/>
          <p:cNvSpPr txBox="1"/>
          <p:nvPr>
            <p:ph idx="1" type="subTitle"/>
          </p:nvPr>
        </p:nvSpPr>
        <p:spPr>
          <a:xfrm>
            <a:off x="876850" y="2413498"/>
            <a:ext cx="2797200" cy="135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ctr">
              <a:lnSpc>
                <a:spcPct val="100000"/>
              </a:lnSpc>
              <a:spcBef>
                <a:spcPts val="0"/>
              </a:spcBef>
              <a:spcAft>
                <a:spcPts val="0"/>
              </a:spcAft>
              <a:buClr>
                <a:schemeClr val="lt1"/>
              </a:buClr>
              <a:buSzPts val="1000"/>
              <a:buNone/>
              <a:defRPr sz="1000">
                <a:solidFill>
                  <a:schemeClr val="lt1"/>
                </a:solidFill>
              </a:defRPr>
            </a:lvl2pPr>
            <a:lvl3pPr lvl="2" algn="ctr">
              <a:lnSpc>
                <a:spcPct val="100000"/>
              </a:lnSpc>
              <a:spcBef>
                <a:spcPts val="0"/>
              </a:spcBef>
              <a:spcAft>
                <a:spcPts val="0"/>
              </a:spcAft>
              <a:buClr>
                <a:schemeClr val="lt1"/>
              </a:buClr>
              <a:buSzPts val="1000"/>
              <a:buNone/>
              <a:defRPr sz="1000">
                <a:solidFill>
                  <a:schemeClr val="lt1"/>
                </a:solidFill>
              </a:defRPr>
            </a:lvl3pPr>
            <a:lvl4pPr lvl="3" algn="ctr">
              <a:lnSpc>
                <a:spcPct val="100000"/>
              </a:lnSpc>
              <a:spcBef>
                <a:spcPts val="0"/>
              </a:spcBef>
              <a:spcAft>
                <a:spcPts val="0"/>
              </a:spcAft>
              <a:buClr>
                <a:schemeClr val="lt1"/>
              </a:buClr>
              <a:buSzPts val="1000"/>
              <a:buNone/>
              <a:defRPr sz="1000">
                <a:solidFill>
                  <a:schemeClr val="lt1"/>
                </a:solidFill>
              </a:defRPr>
            </a:lvl4pPr>
            <a:lvl5pPr lvl="4" algn="ctr">
              <a:lnSpc>
                <a:spcPct val="100000"/>
              </a:lnSpc>
              <a:spcBef>
                <a:spcPts val="0"/>
              </a:spcBef>
              <a:spcAft>
                <a:spcPts val="0"/>
              </a:spcAft>
              <a:buClr>
                <a:schemeClr val="lt1"/>
              </a:buClr>
              <a:buSzPts val="1000"/>
              <a:buNone/>
              <a:defRPr sz="1000">
                <a:solidFill>
                  <a:schemeClr val="lt1"/>
                </a:solidFill>
              </a:defRPr>
            </a:lvl5pPr>
            <a:lvl6pPr lvl="5" algn="ctr">
              <a:lnSpc>
                <a:spcPct val="100000"/>
              </a:lnSpc>
              <a:spcBef>
                <a:spcPts val="0"/>
              </a:spcBef>
              <a:spcAft>
                <a:spcPts val="0"/>
              </a:spcAft>
              <a:buClr>
                <a:schemeClr val="lt1"/>
              </a:buClr>
              <a:buSzPts val="1000"/>
              <a:buNone/>
              <a:defRPr sz="1000">
                <a:solidFill>
                  <a:schemeClr val="lt1"/>
                </a:solidFill>
              </a:defRPr>
            </a:lvl6pPr>
            <a:lvl7pPr lvl="6" algn="ctr">
              <a:lnSpc>
                <a:spcPct val="100000"/>
              </a:lnSpc>
              <a:spcBef>
                <a:spcPts val="0"/>
              </a:spcBef>
              <a:spcAft>
                <a:spcPts val="0"/>
              </a:spcAft>
              <a:buClr>
                <a:schemeClr val="lt1"/>
              </a:buClr>
              <a:buSzPts val="1000"/>
              <a:buNone/>
              <a:defRPr sz="1000">
                <a:solidFill>
                  <a:schemeClr val="lt1"/>
                </a:solidFill>
              </a:defRPr>
            </a:lvl7pPr>
            <a:lvl8pPr lvl="7" algn="ctr">
              <a:lnSpc>
                <a:spcPct val="100000"/>
              </a:lnSpc>
              <a:spcBef>
                <a:spcPts val="0"/>
              </a:spcBef>
              <a:spcAft>
                <a:spcPts val="0"/>
              </a:spcAft>
              <a:buClr>
                <a:schemeClr val="lt1"/>
              </a:buClr>
              <a:buSzPts val="1000"/>
              <a:buNone/>
              <a:defRPr sz="1000">
                <a:solidFill>
                  <a:schemeClr val="lt1"/>
                </a:solidFill>
              </a:defRPr>
            </a:lvl8pPr>
            <a:lvl9pPr lvl="8" algn="ctr">
              <a:lnSpc>
                <a:spcPct val="100000"/>
              </a:lnSpc>
              <a:spcBef>
                <a:spcPts val="0"/>
              </a:spcBef>
              <a:spcAft>
                <a:spcPts val="0"/>
              </a:spcAft>
              <a:buClr>
                <a:schemeClr val="lt1"/>
              </a:buClr>
              <a:buSzPts val="1000"/>
              <a:buNone/>
              <a:defRPr sz="1000">
                <a:solidFill>
                  <a:schemeClr val="lt1"/>
                </a:solidFill>
              </a:defRPr>
            </a:lvl9pPr>
          </a:lstStyle>
          <a:p/>
        </p:txBody>
      </p:sp>
      <p:sp>
        <p:nvSpPr>
          <p:cNvPr id="58" name="Google Shape;58;p90"/>
          <p:cNvSpPr txBox="1"/>
          <p:nvPr>
            <p:ph idx="3" type="subTitle"/>
          </p:nvPr>
        </p:nvSpPr>
        <p:spPr>
          <a:xfrm>
            <a:off x="5448850" y="2413504"/>
            <a:ext cx="2797200" cy="135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ctr">
              <a:lnSpc>
                <a:spcPct val="100000"/>
              </a:lnSpc>
              <a:spcBef>
                <a:spcPts val="0"/>
              </a:spcBef>
              <a:spcAft>
                <a:spcPts val="0"/>
              </a:spcAft>
              <a:buClr>
                <a:schemeClr val="lt1"/>
              </a:buClr>
              <a:buSzPts val="1000"/>
              <a:buNone/>
              <a:defRPr sz="1000">
                <a:solidFill>
                  <a:schemeClr val="lt1"/>
                </a:solidFill>
              </a:defRPr>
            </a:lvl2pPr>
            <a:lvl3pPr lvl="2" algn="ctr">
              <a:lnSpc>
                <a:spcPct val="100000"/>
              </a:lnSpc>
              <a:spcBef>
                <a:spcPts val="0"/>
              </a:spcBef>
              <a:spcAft>
                <a:spcPts val="0"/>
              </a:spcAft>
              <a:buClr>
                <a:schemeClr val="lt1"/>
              </a:buClr>
              <a:buSzPts val="1000"/>
              <a:buNone/>
              <a:defRPr sz="1000">
                <a:solidFill>
                  <a:schemeClr val="lt1"/>
                </a:solidFill>
              </a:defRPr>
            </a:lvl3pPr>
            <a:lvl4pPr lvl="3" algn="ctr">
              <a:lnSpc>
                <a:spcPct val="100000"/>
              </a:lnSpc>
              <a:spcBef>
                <a:spcPts val="0"/>
              </a:spcBef>
              <a:spcAft>
                <a:spcPts val="0"/>
              </a:spcAft>
              <a:buClr>
                <a:schemeClr val="lt1"/>
              </a:buClr>
              <a:buSzPts val="1000"/>
              <a:buNone/>
              <a:defRPr sz="1000">
                <a:solidFill>
                  <a:schemeClr val="lt1"/>
                </a:solidFill>
              </a:defRPr>
            </a:lvl4pPr>
            <a:lvl5pPr lvl="4" algn="ctr">
              <a:lnSpc>
                <a:spcPct val="100000"/>
              </a:lnSpc>
              <a:spcBef>
                <a:spcPts val="0"/>
              </a:spcBef>
              <a:spcAft>
                <a:spcPts val="0"/>
              </a:spcAft>
              <a:buClr>
                <a:schemeClr val="lt1"/>
              </a:buClr>
              <a:buSzPts val="1000"/>
              <a:buNone/>
              <a:defRPr sz="1000">
                <a:solidFill>
                  <a:schemeClr val="lt1"/>
                </a:solidFill>
              </a:defRPr>
            </a:lvl5pPr>
            <a:lvl6pPr lvl="5" algn="ctr">
              <a:lnSpc>
                <a:spcPct val="100000"/>
              </a:lnSpc>
              <a:spcBef>
                <a:spcPts val="0"/>
              </a:spcBef>
              <a:spcAft>
                <a:spcPts val="0"/>
              </a:spcAft>
              <a:buClr>
                <a:schemeClr val="lt1"/>
              </a:buClr>
              <a:buSzPts val="1000"/>
              <a:buNone/>
              <a:defRPr sz="1000">
                <a:solidFill>
                  <a:schemeClr val="lt1"/>
                </a:solidFill>
              </a:defRPr>
            </a:lvl6pPr>
            <a:lvl7pPr lvl="6" algn="ctr">
              <a:lnSpc>
                <a:spcPct val="100000"/>
              </a:lnSpc>
              <a:spcBef>
                <a:spcPts val="0"/>
              </a:spcBef>
              <a:spcAft>
                <a:spcPts val="0"/>
              </a:spcAft>
              <a:buClr>
                <a:schemeClr val="lt1"/>
              </a:buClr>
              <a:buSzPts val="1000"/>
              <a:buNone/>
              <a:defRPr sz="1000">
                <a:solidFill>
                  <a:schemeClr val="lt1"/>
                </a:solidFill>
              </a:defRPr>
            </a:lvl7pPr>
            <a:lvl8pPr lvl="7" algn="ctr">
              <a:lnSpc>
                <a:spcPct val="100000"/>
              </a:lnSpc>
              <a:spcBef>
                <a:spcPts val="0"/>
              </a:spcBef>
              <a:spcAft>
                <a:spcPts val="0"/>
              </a:spcAft>
              <a:buClr>
                <a:schemeClr val="lt1"/>
              </a:buClr>
              <a:buSzPts val="1000"/>
              <a:buNone/>
              <a:defRPr sz="1000">
                <a:solidFill>
                  <a:schemeClr val="lt1"/>
                </a:solidFill>
              </a:defRPr>
            </a:lvl8pPr>
            <a:lvl9pPr lvl="8" algn="ctr">
              <a:lnSpc>
                <a:spcPct val="100000"/>
              </a:lnSpc>
              <a:spcBef>
                <a:spcPts val="0"/>
              </a:spcBef>
              <a:spcAft>
                <a:spcPts val="0"/>
              </a:spcAft>
              <a:buClr>
                <a:schemeClr val="lt1"/>
              </a:buClr>
              <a:buSzPts val="1000"/>
              <a:buNone/>
              <a:defRPr sz="1000">
                <a:solidFill>
                  <a:schemeClr val="lt1"/>
                </a:solidFill>
              </a:defRPr>
            </a:lvl9pPr>
          </a:lstStyle>
          <a:p/>
        </p:txBody>
      </p:sp>
      <p:sp>
        <p:nvSpPr>
          <p:cNvPr id="59" name="Google Shape;59;p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91"/>
          <p:cNvSpPr/>
          <p:nvPr/>
        </p:nvSpPr>
        <p:spPr>
          <a:xfrm flipH="1" rot="828">
            <a:off x="4162800" y="4979536"/>
            <a:ext cx="4981200" cy="1641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62" name="Google Shape;62;p91"/>
          <p:cNvSpPr/>
          <p:nvPr/>
        </p:nvSpPr>
        <p:spPr>
          <a:xfrm flipH="1">
            <a:off x="0" y="0"/>
            <a:ext cx="325200" cy="46473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63" name="Google Shape;63;p91"/>
          <p:cNvSpPr/>
          <p:nvPr/>
        </p:nvSpPr>
        <p:spPr>
          <a:xfrm flipH="1" rot="984">
            <a:off x="7638900" y="4897324"/>
            <a:ext cx="1047900" cy="164100"/>
          </a:xfrm>
          <a:prstGeom prst="rect">
            <a:avLst/>
          </a:prstGeom>
          <a:solidFill>
            <a:schemeClr val="accent2">
              <a:alpha val="7490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64" name="Google Shape;64;p91"/>
          <p:cNvSpPr/>
          <p:nvPr/>
        </p:nvSpPr>
        <p:spPr>
          <a:xfrm flipH="1" rot="-5398897">
            <a:off x="8513700" y="2409300"/>
            <a:ext cx="935400" cy="324900"/>
          </a:xfrm>
          <a:prstGeom prst="rect">
            <a:avLst/>
          </a:prstGeom>
          <a:solidFill>
            <a:srgbClr val="00C3B1">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D5D5"/>
              </a:solidFill>
              <a:latin typeface="Arial"/>
              <a:ea typeface="Arial"/>
              <a:cs typeface="Arial"/>
              <a:sym typeface="Arial"/>
            </a:endParaRPr>
          </a:p>
        </p:txBody>
      </p:sp>
      <p:sp>
        <p:nvSpPr>
          <p:cNvPr id="65" name="Google Shape;65;p91"/>
          <p:cNvSpPr txBox="1"/>
          <p:nvPr>
            <p:ph type="ctrTitle"/>
          </p:nvPr>
        </p:nvSpPr>
        <p:spPr>
          <a:xfrm>
            <a:off x="720000" y="540000"/>
            <a:ext cx="77040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66" name="Google Shape;66;p91"/>
          <p:cNvSpPr txBox="1"/>
          <p:nvPr>
            <p:ph idx="1" type="body"/>
          </p:nvPr>
        </p:nvSpPr>
        <p:spPr>
          <a:xfrm>
            <a:off x="763738" y="1530875"/>
            <a:ext cx="3852600" cy="25551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chemeClr val="accent2"/>
              </a:buClr>
              <a:buSzPts val="1500"/>
              <a:buFont typeface="Roboto Slab"/>
              <a:buChar char="●"/>
              <a:defRPr>
                <a:solidFill>
                  <a:srgbClr val="073763"/>
                </a:solidFill>
                <a:latin typeface="Roboto Slab"/>
                <a:ea typeface="Roboto Slab"/>
                <a:cs typeface="Roboto Slab"/>
                <a:sym typeface="Roboto Slab"/>
              </a:defRPr>
            </a:lvl1pPr>
            <a:lvl2pPr indent="-317500" lvl="1" marL="914400" algn="l">
              <a:lnSpc>
                <a:spcPct val="100000"/>
              </a:lnSpc>
              <a:spcBef>
                <a:spcPts val="0"/>
              </a:spcBef>
              <a:spcAft>
                <a:spcPts val="0"/>
              </a:spcAft>
              <a:buClr>
                <a:schemeClr val="accent2"/>
              </a:buClr>
              <a:buSzPts val="1400"/>
              <a:buFont typeface="Roboto Slab"/>
              <a:buChar char="○"/>
              <a:defRPr>
                <a:solidFill>
                  <a:srgbClr val="073763"/>
                </a:solidFill>
              </a:defRPr>
            </a:lvl2pPr>
            <a:lvl3pPr indent="-317500" lvl="2" marL="1371600" algn="l">
              <a:lnSpc>
                <a:spcPct val="100000"/>
              </a:lnSpc>
              <a:spcBef>
                <a:spcPts val="0"/>
              </a:spcBef>
              <a:spcAft>
                <a:spcPts val="0"/>
              </a:spcAft>
              <a:buClr>
                <a:schemeClr val="accent2"/>
              </a:buClr>
              <a:buSzPts val="1400"/>
              <a:buFont typeface="Roboto Slab"/>
              <a:buChar char="■"/>
              <a:defRPr>
                <a:solidFill>
                  <a:srgbClr val="073763"/>
                </a:solidFill>
              </a:defRPr>
            </a:lvl3pPr>
            <a:lvl4pPr indent="-317500" lvl="3" marL="1828800" algn="l">
              <a:lnSpc>
                <a:spcPct val="100000"/>
              </a:lnSpc>
              <a:spcBef>
                <a:spcPts val="0"/>
              </a:spcBef>
              <a:spcAft>
                <a:spcPts val="0"/>
              </a:spcAft>
              <a:buClr>
                <a:schemeClr val="accent2"/>
              </a:buClr>
              <a:buSzPts val="1400"/>
              <a:buFont typeface="Roboto Slab"/>
              <a:buChar char="●"/>
              <a:defRPr>
                <a:solidFill>
                  <a:srgbClr val="073763"/>
                </a:solidFill>
              </a:defRPr>
            </a:lvl4pPr>
            <a:lvl5pPr indent="-317500" lvl="4" marL="2286000" algn="l">
              <a:lnSpc>
                <a:spcPct val="100000"/>
              </a:lnSpc>
              <a:spcBef>
                <a:spcPts val="0"/>
              </a:spcBef>
              <a:spcAft>
                <a:spcPts val="0"/>
              </a:spcAft>
              <a:buClr>
                <a:schemeClr val="accent2"/>
              </a:buClr>
              <a:buSzPts val="1400"/>
              <a:buFont typeface="Roboto Slab"/>
              <a:buChar char="○"/>
              <a:defRPr>
                <a:solidFill>
                  <a:srgbClr val="073763"/>
                </a:solidFill>
              </a:defRPr>
            </a:lvl5pPr>
            <a:lvl6pPr indent="-317500" lvl="5" marL="2743200" algn="l">
              <a:lnSpc>
                <a:spcPct val="100000"/>
              </a:lnSpc>
              <a:spcBef>
                <a:spcPts val="0"/>
              </a:spcBef>
              <a:spcAft>
                <a:spcPts val="0"/>
              </a:spcAft>
              <a:buClr>
                <a:schemeClr val="accent2"/>
              </a:buClr>
              <a:buSzPts val="1400"/>
              <a:buFont typeface="Roboto Slab"/>
              <a:buChar char="■"/>
              <a:defRPr>
                <a:solidFill>
                  <a:srgbClr val="073763"/>
                </a:solidFill>
              </a:defRPr>
            </a:lvl6pPr>
            <a:lvl7pPr indent="-317500" lvl="6" marL="3200400" algn="l">
              <a:lnSpc>
                <a:spcPct val="100000"/>
              </a:lnSpc>
              <a:spcBef>
                <a:spcPts val="0"/>
              </a:spcBef>
              <a:spcAft>
                <a:spcPts val="0"/>
              </a:spcAft>
              <a:buClr>
                <a:schemeClr val="accent2"/>
              </a:buClr>
              <a:buSzPts val="1400"/>
              <a:buFont typeface="Roboto Slab"/>
              <a:buChar char="●"/>
              <a:defRPr>
                <a:solidFill>
                  <a:srgbClr val="073763"/>
                </a:solidFill>
              </a:defRPr>
            </a:lvl7pPr>
            <a:lvl8pPr indent="-317500" lvl="7" marL="3657600" algn="l">
              <a:lnSpc>
                <a:spcPct val="100000"/>
              </a:lnSpc>
              <a:spcBef>
                <a:spcPts val="0"/>
              </a:spcBef>
              <a:spcAft>
                <a:spcPts val="0"/>
              </a:spcAft>
              <a:buClr>
                <a:schemeClr val="accent2"/>
              </a:buClr>
              <a:buSzPts val="1400"/>
              <a:buFont typeface="Roboto Slab"/>
              <a:buChar char="○"/>
              <a:defRPr>
                <a:solidFill>
                  <a:srgbClr val="073763"/>
                </a:solidFill>
              </a:defRPr>
            </a:lvl8pPr>
            <a:lvl9pPr indent="-317500" lvl="8" marL="4114800" algn="l">
              <a:lnSpc>
                <a:spcPct val="100000"/>
              </a:lnSpc>
              <a:spcBef>
                <a:spcPts val="0"/>
              </a:spcBef>
              <a:spcAft>
                <a:spcPts val="0"/>
              </a:spcAft>
              <a:buClr>
                <a:schemeClr val="accent2"/>
              </a:buClr>
              <a:buSzPts val="1400"/>
              <a:buFont typeface="Roboto Slab"/>
              <a:buChar char="■"/>
              <a:defRPr>
                <a:solidFill>
                  <a:srgbClr val="073763"/>
                </a:solidFill>
              </a:defRPr>
            </a:lvl9pPr>
          </a:lstStyle>
          <a:p/>
        </p:txBody>
      </p:sp>
      <p:sp>
        <p:nvSpPr>
          <p:cNvPr id="67" name="Google Shape;67;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73763"/>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2"/>
          <p:cNvSpPr txBox="1"/>
          <p:nvPr>
            <p:ph type="title"/>
          </p:nvPr>
        </p:nvSpPr>
        <p:spPr>
          <a:xfrm>
            <a:off x="720000" y="540000"/>
            <a:ext cx="7704000" cy="40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2"/>
              </a:buClr>
              <a:buSzPts val="2800"/>
              <a:buFont typeface="Fira Sans Extra Condensed"/>
              <a:buNone/>
              <a:defRPr b="0" i="0" sz="2800" u="none" cap="none" strike="noStrike">
                <a:solidFill>
                  <a:schemeClr val="accent2"/>
                </a:solidFill>
                <a:latin typeface="Fira Sans Extra Condensed"/>
                <a:ea typeface="Fira Sans Extra Condensed"/>
                <a:cs typeface="Fira Sans Extra Condensed"/>
                <a:sym typeface="Fira Sans Extra Condensed"/>
              </a:defRPr>
            </a:lvl1pPr>
            <a:lvl2pPr lvl="1" marR="0" rtl="0" algn="ctr">
              <a:lnSpc>
                <a:spcPct val="100000"/>
              </a:lnSpc>
              <a:spcBef>
                <a:spcPts val="0"/>
              </a:spcBef>
              <a:spcAft>
                <a:spcPts val="0"/>
              </a:spcAft>
              <a:buClr>
                <a:srgbClr val="666666"/>
              </a:buClr>
              <a:buSzPts val="2800"/>
              <a:buFont typeface="Fira Sans Extra Condensed"/>
              <a:buNone/>
              <a:defRPr b="0" i="0" sz="2800" u="none" cap="none" strike="noStrike">
                <a:solidFill>
                  <a:srgbClr val="666666"/>
                </a:solidFill>
                <a:latin typeface="Fira Sans Extra Condensed"/>
                <a:ea typeface="Fira Sans Extra Condensed"/>
                <a:cs typeface="Fira Sans Extra Condensed"/>
                <a:sym typeface="Fira Sans Extra Condensed"/>
              </a:defRPr>
            </a:lvl2pPr>
            <a:lvl3pPr lvl="2" marR="0" rtl="0" algn="ctr">
              <a:lnSpc>
                <a:spcPct val="100000"/>
              </a:lnSpc>
              <a:spcBef>
                <a:spcPts val="0"/>
              </a:spcBef>
              <a:spcAft>
                <a:spcPts val="0"/>
              </a:spcAft>
              <a:buClr>
                <a:srgbClr val="666666"/>
              </a:buClr>
              <a:buSzPts val="2800"/>
              <a:buFont typeface="Fira Sans Extra Condensed"/>
              <a:buNone/>
              <a:defRPr b="0" i="0" sz="2800" u="none" cap="none" strike="noStrike">
                <a:solidFill>
                  <a:srgbClr val="666666"/>
                </a:solidFill>
                <a:latin typeface="Fira Sans Extra Condensed"/>
                <a:ea typeface="Fira Sans Extra Condensed"/>
                <a:cs typeface="Fira Sans Extra Condensed"/>
                <a:sym typeface="Fira Sans Extra Condensed"/>
              </a:defRPr>
            </a:lvl3pPr>
            <a:lvl4pPr lvl="3" marR="0" rtl="0" algn="ctr">
              <a:lnSpc>
                <a:spcPct val="100000"/>
              </a:lnSpc>
              <a:spcBef>
                <a:spcPts val="0"/>
              </a:spcBef>
              <a:spcAft>
                <a:spcPts val="0"/>
              </a:spcAft>
              <a:buClr>
                <a:srgbClr val="666666"/>
              </a:buClr>
              <a:buSzPts val="2800"/>
              <a:buFont typeface="Fira Sans Extra Condensed"/>
              <a:buNone/>
              <a:defRPr b="0" i="0" sz="2800" u="none" cap="none" strike="noStrike">
                <a:solidFill>
                  <a:srgbClr val="666666"/>
                </a:solidFill>
                <a:latin typeface="Fira Sans Extra Condensed"/>
                <a:ea typeface="Fira Sans Extra Condensed"/>
                <a:cs typeface="Fira Sans Extra Condensed"/>
                <a:sym typeface="Fira Sans Extra Condensed"/>
              </a:defRPr>
            </a:lvl4pPr>
            <a:lvl5pPr lvl="4" marR="0" rtl="0" algn="ctr">
              <a:lnSpc>
                <a:spcPct val="100000"/>
              </a:lnSpc>
              <a:spcBef>
                <a:spcPts val="0"/>
              </a:spcBef>
              <a:spcAft>
                <a:spcPts val="0"/>
              </a:spcAft>
              <a:buClr>
                <a:srgbClr val="666666"/>
              </a:buClr>
              <a:buSzPts val="2800"/>
              <a:buFont typeface="Fira Sans Extra Condensed"/>
              <a:buNone/>
              <a:defRPr b="0" i="0" sz="2800" u="none" cap="none" strike="noStrike">
                <a:solidFill>
                  <a:srgbClr val="666666"/>
                </a:solidFill>
                <a:latin typeface="Fira Sans Extra Condensed"/>
                <a:ea typeface="Fira Sans Extra Condensed"/>
                <a:cs typeface="Fira Sans Extra Condensed"/>
                <a:sym typeface="Fira Sans Extra Condensed"/>
              </a:defRPr>
            </a:lvl5pPr>
            <a:lvl6pPr lvl="5" marR="0" rtl="0" algn="ctr">
              <a:lnSpc>
                <a:spcPct val="100000"/>
              </a:lnSpc>
              <a:spcBef>
                <a:spcPts val="0"/>
              </a:spcBef>
              <a:spcAft>
                <a:spcPts val="0"/>
              </a:spcAft>
              <a:buClr>
                <a:srgbClr val="666666"/>
              </a:buClr>
              <a:buSzPts val="2800"/>
              <a:buFont typeface="Fira Sans Extra Condensed"/>
              <a:buNone/>
              <a:defRPr b="0" i="0" sz="2800" u="none" cap="none" strike="noStrike">
                <a:solidFill>
                  <a:srgbClr val="666666"/>
                </a:solidFill>
                <a:latin typeface="Fira Sans Extra Condensed"/>
                <a:ea typeface="Fira Sans Extra Condensed"/>
                <a:cs typeface="Fira Sans Extra Condensed"/>
                <a:sym typeface="Fira Sans Extra Condensed"/>
              </a:defRPr>
            </a:lvl6pPr>
            <a:lvl7pPr lvl="6" marR="0" rtl="0" algn="ctr">
              <a:lnSpc>
                <a:spcPct val="100000"/>
              </a:lnSpc>
              <a:spcBef>
                <a:spcPts val="0"/>
              </a:spcBef>
              <a:spcAft>
                <a:spcPts val="0"/>
              </a:spcAft>
              <a:buClr>
                <a:srgbClr val="666666"/>
              </a:buClr>
              <a:buSzPts val="2800"/>
              <a:buFont typeface="Fira Sans Extra Condensed"/>
              <a:buNone/>
              <a:defRPr b="0" i="0" sz="2800" u="none" cap="none" strike="noStrike">
                <a:solidFill>
                  <a:srgbClr val="666666"/>
                </a:solidFill>
                <a:latin typeface="Fira Sans Extra Condensed"/>
                <a:ea typeface="Fira Sans Extra Condensed"/>
                <a:cs typeface="Fira Sans Extra Condensed"/>
                <a:sym typeface="Fira Sans Extra Condensed"/>
              </a:defRPr>
            </a:lvl7pPr>
            <a:lvl8pPr lvl="7" marR="0" rtl="0" algn="ctr">
              <a:lnSpc>
                <a:spcPct val="100000"/>
              </a:lnSpc>
              <a:spcBef>
                <a:spcPts val="0"/>
              </a:spcBef>
              <a:spcAft>
                <a:spcPts val="0"/>
              </a:spcAft>
              <a:buClr>
                <a:srgbClr val="666666"/>
              </a:buClr>
              <a:buSzPts val="2800"/>
              <a:buFont typeface="Fira Sans Extra Condensed"/>
              <a:buNone/>
              <a:defRPr b="0" i="0" sz="2800" u="none" cap="none" strike="noStrike">
                <a:solidFill>
                  <a:srgbClr val="666666"/>
                </a:solidFill>
                <a:latin typeface="Fira Sans Extra Condensed"/>
                <a:ea typeface="Fira Sans Extra Condensed"/>
                <a:cs typeface="Fira Sans Extra Condensed"/>
                <a:sym typeface="Fira Sans Extra Condensed"/>
              </a:defRPr>
            </a:lvl8pPr>
            <a:lvl9pPr lvl="8" marR="0" rtl="0" algn="ctr">
              <a:lnSpc>
                <a:spcPct val="100000"/>
              </a:lnSpc>
              <a:spcBef>
                <a:spcPts val="0"/>
              </a:spcBef>
              <a:spcAft>
                <a:spcPts val="0"/>
              </a:spcAft>
              <a:buClr>
                <a:srgbClr val="666666"/>
              </a:buClr>
              <a:buSzPts val="2800"/>
              <a:buFont typeface="Fira Sans Extra Condensed"/>
              <a:buNone/>
              <a:defRPr b="0" i="0" sz="2800" u="none" cap="none" strike="noStrike">
                <a:solidFill>
                  <a:srgbClr val="666666"/>
                </a:solidFill>
                <a:latin typeface="Fira Sans Extra Condensed"/>
                <a:ea typeface="Fira Sans Extra Condensed"/>
                <a:cs typeface="Fira Sans Extra Condensed"/>
                <a:sym typeface="Fira Sans Extra Condensed"/>
              </a:defRPr>
            </a:lvl9pPr>
          </a:lstStyle>
          <a:p/>
        </p:txBody>
      </p:sp>
      <p:sp>
        <p:nvSpPr>
          <p:cNvPr id="7" name="Google Shape;7;p82"/>
          <p:cNvSpPr txBox="1"/>
          <p:nvPr>
            <p:ph idx="1" type="body"/>
          </p:nvPr>
        </p:nvSpPr>
        <p:spPr>
          <a:xfrm>
            <a:off x="714175" y="1201750"/>
            <a:ext cx="7716600" cy="3401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2"/>
              </a:buClr>
              <a:buSzPts val="1400"/>
              <a:buFont typeface="Roboto Slab"/>
              <a:buChar char="●"/>
              <a:defRPr b="0" i="0" sz="1400" u="none" cap="none" strike="noStrike">
                <a:solidFill>
                  <a:schemeClr val="accent2"/>
                </a:solidFill>
                <a:latin typeface="Roboto Slab"/>
                <a:ea typeface="Roboto Slab"/>
                <a:cs typeface="Roboto Slab"/>
                <a:sym typeface="Roboto Slab"/>
              </a:defRPr>
            </a:lvl1pPr>
            <a:lvl2pPr indent="-317500" lvl="1" marL="9144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17500" lvl="2" marL="13716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3pPr>
            <a:lvl4pPr indent="-317500" lvl="3" marL="18288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4pPr>
            <a:lvl5pPr indent="-317500" lvl="4" marL="22860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5pPr>
            <a:lvl6pPr indent="-317500" lvl="5" marL="27432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6pPr>
            <a:lvl7pPr indent="-317500" lvl="6" marL="32004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7pPr>
            <a:lvl8pPr indent="-317500" lvl="7" marL="36576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8pPr>
            <a:lvl9pPr indent="-317500" lvl="8" marL="411480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9pPr>
          </a:lstStyle>
          <a:p/>
        </p:txBody>
      </p:sp>
      <p:sp>
        <p:nvSpPr>
          <p:cNvPr id="8" name="Google Shape;8;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Roboto Slab"/>
                <a:ea typeface="Roboto Slab"/>
                <a:cs typeface="Roboto Slab"/>
                <a:sym typeface="Roboto Slab"/>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6.png"/><Relationship Id="rId7"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6.png"/><Relationship Id="rId7"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6.png"/><Relationship Id="rId7"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6.png"/><Relationship Id="rId7"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6.png"/><Relationship Id="rId7"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6.png"/><Relationship Id="rId7"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6.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
          <p:cNvSpPr txBox="1"/>
          <p:nvPr>
            <p:ph type="ctrTitle"/>
          </p:nvPr>
        </p:nvSpPr>
        <p:spPr>
          <a:xfrm>
            <a:off x="720000" y="2061132"/>
            <a:ext cx="7704000" cy="83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US">
                <a:latin typeface="Quattrocento Sans"/>
                <a:ea typeface="Quattrocento Sans"/>
                <a:cs typeface="Quattrocento Sans"/>
                <a:sym typeface="Quattrocento Sans"/>
              </a:rPr>
              <a:t>Applying attention-based model to detect vulnerable code</a:t>
            </a:r>
            <a:endParaRPr b="1">
              <a:latin typeface="Quattrocento Sans"/>
              <a:ea typeface="Quattrocento Sans"/>
              <a:cs typeface="Quattrocento Sans"/>
              <a:sym typeface="Quattrocento Sans"/>
            </a:endParaRPr>
          </a:p>
        </p:txBody>
      </p:sp>
      <p:sp>
        <p:nvSpPr>
          <p:cNvPr id="287" name="Google Shape;287;p1"/>
          <p:cNvSpPr txBox="1"/>
          <p:nvPr/>
        </p:nvSpPr>
        <p:spPr>
          <a:xfrm>
            <a:off x="3056700" y="1545524"/>
            <a:ext cx="3030600" cy="241800"/>
          </a:xfrm>
          <a:prstGeom prst="rect">
            <a:avLst/>
          </a:prstGeom>
          <a:noFill/>
          <a:ln>
            <a:noFill/>
          </a:ln>
        </p:spPr>
        <p:txBody>
          <a:bodyPr anchorCtr="0" anchor="ctr" bIns="0" lIns="91425" spcFirstLastPara="1" rIns="91425" wrap="square" tIns="182875">
            <a:noAutofit/>
          </a:bodyPr>
          <a:lstStyle/>
          <a:p>
            <a:pPr indent="0" lvl="0" marL="0" marR="0" rtl="0" algn="ctr">
              <a:lnSpc>
                <a:spcPct val="100000"/>
              </a:lnSpc>
              <a:spcBef>
                <a:spcPts val="0"/>
              </a:spcBef>
              <a:spcAft>
                <a:spcPts val="1600"/>
              </a:spcAft>
              <a:buClr>
                <a:srgbClr val="000000"/>
              </a:buClr>
              <a:buSzPts val="2000"/>
              <a:buFont typeface="Arial"/>
              <a:buNone/>
            </a:pPr>
            <a:r>
              <a:rPr b="1" i="0" lang="en-US" sz="2000" u="none" cap="none" strike="noStrike">
                <a:solidFill>
                  <a:schemeClr val="accent6"/>
                </a:solidFill>
                <a:latin typeface="Quattrocento Sans"/>
                <a:ea typeface="Quattrocento Sans"/>
                <a:cs typeface="Quattrocento Sans"/>
                <a:sym typeface="Quattrocento Sans"/>
              </a:rPr>
              <a:t>GRADUATION THESIS</a:t>
            </a:r>
            <a:endParaRPr b="1" i="0" sz="2000" u="none" cap="none" strike="noStrike">
              <a:solidFill>
                <a:schemeClr val="accent6"/>
              </a:solidFill>
              <a:latin typeface="Quattrocento Sans"/>
              <a:ea typeface="Quattrocento Sans"/>
              <a:cs typeface="Quattrocento Sans"/>
              <a:sym typeface="Quattrocento Sans"/>
            </a:endParaRPr>
          </a:p>
        </p:txBody>
      </p:sp>
      <p:sp>
        <p:nvSpPr>
          <p:cNvPr id="288" name="Google Shape;288;p1"/>
          <p:cNvSpPr txBox="1"/>
          <p:nvPr/>
        </p:nvSpPr>
        <p:spPr>
          <a:xfrm>
            <a:off x="1258344" y="3306379"/>
            <a:ext cx="1547700" cy="241800"/>
          </a:xfrm>
          <a:prstGeom prst="rect">
            <a:avLst/>
          </a:prstGeom>
          <a:noFill/>
          <a:ln>
            <a:noFill/>
          </a:ln>
        </p:spPr>
        <p:txBody>
          <a:bodyPr anchorCtr="0" anchor="ctr" bIns="0" lIns="91425" spcFirstLastPara="1" rIns="91425" wrap="square" tIns="182875">
            <a:noAutofit/>
          </a:bodyPr>
          <a:lstStyle/>
          <a:p>
            <a:pPr indent="0" lvl="0" marL="0" marR="0" rtl="0" algn="l">
              <a:lnSpc>
                <a:spcPct val="100000"/>
              </a:lnSpc>
              <a:spcBef>
                <a:spcPts val="0"/>
              </a:spcBef>
              <a:spcAft>
                <a:spcPts val="1600"/>
              </a:spcAft>
              <a:buClr>
                <a:srgbClr val="000000"/>
              </a:buClr>
              <a:buSzPts val="1800"/>
              <a:buFont typeface="Arial"/>
              <a:buNone/>
            </a:pPr>
            <a:r>
              <a:rPr b="1" i="0" lang="en-US" sz="1800" u="none" cap="none" strike="noStrike">
                <a:solidFill>
                  <a:schemeClr val="accent1"/>
                </a:solidFill>
                <a:latin typeface="Quattrocento Sans"/>
                <a:ea typeface="Quattrocento Sans"/>
                <a:cs typeface="Quattrocento Sans"/>
                <a:sym typeface="Quattrocento Sans"/>
              </a:rPr>
              <a:t>Students</a:t>
            </a:r>
            <a:endParaRPr b="1" i="0" sz="1800" u="none" cap="none" strike="noStrike">
              <a:solidFill>
                <a:schemeClr val="accent1"/>
              </a:solidFill>
              <a:latin typeface="Quattrocento Sans"/>
              <a:ea typeface="Quattrocento Sans"/>
              <a:cs typeface="Quattrocento Sans"/>
              <a:sym typeface="Quattrocento Sans"/>
            </a:endParaRPr>
          </a:p>
        </p:txBody>
      </p:sp>
      <p:sp>
        <p:nvSpPr>
          <p:cNvPr id="289" name="Google Shape;289;p1"/>
          <p:cNvSpPr txBox="1"/>
          <p:nvPr/>
        </p:nvSpPr>
        <p:spPr>
          <a:xfrm>
            <a:off x="2632326" y="228675"/>
            <a:ext cx="3942923" cy="835500"/>
          </a:xfrm>
          <a:prstGeom prst="rect">
            <a:avLst/>
          </a:prstGeom>
          <a:noFill/>
          <a:ln>
            <a:noFill/>
          </a:ln>
        </p:spPr>
        <p:txBody>
          <a:bodyPr anchorCtr="0" anchor="ctr" bIns="0" lIns="91425" spcFirstLastPara="1" rIns="91425" wrap="square" tIns="18287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2"/>
                </a:solidFill>
                <a:latin typeface="Quattrocento Sans"/>
                <a:ea typeface="Quattrocento Sans"/>
                <a:cs typeface="Quattrocento Sans"/>
                <a:sym typeface="Quattrocento Sans"/>
              </a:rPr>
              <a:t>University of Science, VNU-HCM</a:t>
            </a:r>
            <a:endParaRPr b="0" i="0" sz="1600" u="none" cap="none" strike="noStrike">
              <a:solidFill>
                <a:schemeClr val="accent2"/>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2"/>
                </a:solidFill>
                <a:latin typeface="Quattrocento Sans"/>
                <a:ea typeface="Quattrocento Sans"/>
                <a:cs typeface="Quattrocento Sans"/>
                <a:sym typeface="Quattrocento Sans"/>
              </a:rPr>
              <a:t>Faculty of Information Technology</a:t>
            </a:r>
            <a:endParaRPr b="0" i="0" sz="1600" u="none" cap="none" strike="noStrike">
              <a:solidFill>
                <a:schemeClr val="accent2"/>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2"/>
                </a:solidFill>
                <a:latin typeface="Quattrocento Sans"/>
                <a:ea typeface="Quattrocento Sans"/>
                <a:cs typeface="Quattrocento Sans"/>
                <a:sym typeface="Quattrocento Sans"/>
              </a:rPr>
              <a:t>Advanced Program in Computer Science</a:t>
            </a:r>
            <a:endParaRPr b="0" i="0" sz="1600" u="none" cap="none" strike="noStrike">
              <a:solidFill>
                <a:schemeClr val="accent2"/>
              </a:solidFill>
              <a:latin typeface="Quattrocento Sans"/>
              <a:ea typeface="Quattrocento Sans"/>
              <a:cs typeface="Quattrocento Sans"/>
              <a:sym typeface="Quattrocento Sans"/>
            </a:endParaRPr>
          </a:p>
        </p:txBody>
      </p:sp>
      <p:pic>
        <p:nvPicPr>
          <p:cNvPr id="290" name="Google Shape;290;p1"/>
          <p:cNvPicPr preferRelativeResize="0"/>
          <p:nvPr/>
        </p:nvPicPr>
        <p:blipFill rotWithShape="1">
          <a:blip r:embed="rId3">
            <a:alphaModFix/>
          </a:blip>
          <a:srcRect b="0" l="0" r="0" t="0"/>
          <a:stretch/>
        </p:blipFill>
        <p:spPr>
          <a:xfrm>
            <a:off x="7187800" y="330125"/>
            <a:ext cx="1200425" cy="943024"/>
          </a:xfrm>
          <a:prstGeom prst="rect">
            <a:avLst/>
          </a:prstGeom>
          <a:noFill/>
          <a:ln>
            <a:noFill/>
          </a:ln>
        </p:spPr>
      </p:pic>
      <p:sp>
        <p:nvSpPr>
          <p:cNvPr id="291" name="Google Shape;291;p1"/>
          <p:cNvSpPr txBox="1"/>
          <p:nvPr/>
        </p:nvSpPr>
        <p:spPr>
          <a:xfrm>
            <a:off x="1258350" y="3650752"/>
            <a:ext cx="2966100" cy="3648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chemeClr val="accent2"/>
                </a:solidFill>
                <a:latin typeface="Quattrocento Sans"/>
                <a:ea typeface="Quattrocento Sans"/>
                <a:cs typeface="Quattrocento Sans"/>
                <a:sym typeface="Quattrocento Sans"/>
              </a:rPr>
              <a:t>181250</a:t>
            </a:r>
            <a:r>
              <a:rPr lang="en-US">
                <a:solidFill>
                  <a:schemeClr val="accent2"/>
                </a:solidFill>
                <a:latin typeface="Quattrocento Sans"/>
                <a:ea typeface="Quattrocento Sans"/>
                <a:cs typeface="Quattrocento Sans"/>
                <a:sym typeface="Quattrocento Sans"/>
              </a:rPr>
              <a:t>67</a:t>
            </a:r>
            <a:r>
              <a:rPr b="0" i="0" lang="en-US" sz="1400" u="none" cap="none" strike="noStrike">
                <a:solidFill>
                  <a:schemeClr val="accent2"/>
                </a:solidFill>
                <a:latin typeface="Quattrocento Sans"/>
                <a:ea typeface="Quattrocento Sans"/>
                <a:cs typeface="Quattrocento Sans"/>
                <a:sym typeface="Quattrocento Sans"/>
              </a:rPr>
              <a:t> – </a:t>
            </a:r>
            <a:r>
              <a:rPr lang="en-US">
                <a:solidFill>
                  <a:schemeClr val="accent2"/>
                </a:solidFill>
                <a:latin typeface="Quattrocento Sans"/>
                <a:ea typeface="Quattrocento Sans"/>
                <a:cs typeface="Quattrocento Sans"/>
                <a:sym typeface="Quattrocento Sans"/>
              </a:rPr>
              <a:t>Trần Hoài Châu</a:t>
            </a:r>
            <a:endParaRPr b="0" i="0" sz="1400" u="none" cap="none" strike="noStrike">
              <a:solidFill>
                <a:schemeClr val="accent2"/>
              </a:solidFill>
              <a:latin typeface="Quattrocento Sans"/>
              <a:ea typeface="Quattrocento Sans"/>
              <a:cs typeface="Quattrocento Sans"/>
              <a:sym typeface="Quattrocento Sans"/>
            </a:endParaRPr>
          </a:p>
        </p:txBody>
      </p:sp>
      <p:sp>
        <p:nvSpPr>
          <p:cNvPr id="292" name="Google Shape;292;p1"/>
          <p:cNvSpPr txBox="1"/>
          <p:nvPr/>
        </p:nvSpPr>
        <p:spPr>
          <a:xfrm>
            <a:off x="5613756" y="3306379"/>
            <a:ext cx="2271900" cy="241800"/>
          </a:xfrm>
          <a:prstGeom prst="rect">
            <a:avLst/>
          </a:prstGeom>
          <a:noFill/>
          <a:ln>
            <a:noFill/>
          </a:ln>
        </p:spPr>
        <p:txBody>
          <a:bodyPr anchorCtr="0" anchor="ctr" bIns="0" lIns="91425" spcFirstLastPara="1" rIns="91425" wrap="square" tIns="182875">
            <a:noAutofit/>
          </a:bodyPr>
          <a:lstStyle/>
          <a:p>
            <a:pPr indent="0" lvl="0" marL="0" marR="0" rtl="0" algn="l">
              <a:lnSpc>
                <a:spcPct val="100000"/>
              </a:lnSpc>
              <a:spcBef>
                <a:spcPts val="0"/>
              </a:spcBef>
              <a:spcAft>
                <a:spcPts val="1600"/>
              </a:spcAft>
              <a:buClr>
                <a:srgbClr val="000000"/>
              </a:buClr>
              <a:buSzPts val="1800"/>
              <a:buFont typeface="Arial"/>
              <a:buNone/>
            </a:pPr>
            <a:r>
              <a:rPr b="1" i="0" lang="en-US" sz="1800" u="none" cap="none" strike="noStrike">
                <a:solidFill>
                  <a:schemeClr val="accent1"/>
                </a:solidFill>
                <a:latin typeface="Quattrocento Sans"/>
                <a:ea typeface="Quattrocento Sans"/>
                <a:cs typeface="Quattrocento Sans"/>
                <a:sym typeface="Quattrocento Sans"/>
              </a:rPr>
              <a:t>Supervisor</a:t>
            </a:r>
            <a:endParaRPr b="1" i="0" sz="1800" u="none" cap="none" strike="noStrike">
              <a:solidFill>
                <a:schemeClr val="accent1"/>
              </a:solidFill>
              <a:latin typeface="Quattrocento Sans"/>
              <a:ea typeface="Quattrocento Sans"/>
              <a:cs typeface="Quattrocento Sans"/>
              <a:sym typeface="Quattrocento Sans"/>
            </a:endParaRPr>
          </a:p>
        </p:txBody>
      </p:sp>
      <p:sp>
        <p:nvSpPr>
          <p:cNvPr id="293" name="Google Shape;293;p1"/>
          <p:cNvSpPr txBox="1"/>
          <p:nvPr/>
        </p:nvSpPr>
        <p:spPr>
          <a:xfrm>
            <a:off x="5613756" y="3650739"/>
            <a:ext cx="2966100" cy="47774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Quattrocento Sans"/>
                <a:ea typeface="Quattrocento Sans"/>
                <a:cs typeface="Quattrocento Sans"/>
                <a:sym typeface="Quattrocento Sans"/>
              </a:rPr>
              <a:t>Dr. </a:t>
            </a:r>
            <a:r>
              <a:rPr lang="en-US">
                <a:solidFill>
                  <a:schemeClr val="accent2"/>
                </a:solidFill>
                <a:latin typeface="Quattrocento Sans"/>
                <a:ea typeface="Quattrocento Sans"/>
                <a:cs typeface="Quattrocento Sans"/>
                <a:sym typeface="Quattrocento Sans"/>
              </a:rPr>
              <a:t>Lê Kim Hùng</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Quattrocento Sans"/>
                <a:ea typeface="Quattrocento Sans"/>
                <a:cs typeface="Quattrocento Sans"/>
                <a:sym typeface="Quattrocento Sans"/>
              </a:rPr>
              <a:t>Msc.Eng. Trần Anh Duy</a:t>
            </a:r>
            <a:endParaRPr b="0" i="0" sz="1400" u="none" cap="none" strike="noStrike">
              <a:solidFill>
                <a:schemeClr val="accent2"/>
              </a:solidFill>
              <a:latin typeface="Quattrocento Sans"/>
              <a:ea typeface="Quattrocento Sans"/>
              <a:cs typeface="Quattrocento Sans"/>
              <a:sym typeface="Quattrocento Sans"/>
            </a:endParaRPr>
          </a:p>
        </p:txBody>
      </p:sp>
      <p:sp>
        <p:nvSpPr>
          <p:cNvPr id="294" name="Google Shape;294;p1"/>
          <p:cNvSpPr txBox="1"/>
          <p:nvPr/>
        </p:nvSpPr>
        <p:spPr>
          <a:xfrm>
            <a:off x="6784800" y="4865650"/>
            <a:ext cx="2359200" cy="24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Ho Chi Minh city, 08/2022</a:t>
            </a:r>
            <a:endParaRPr b="0" i="0" sz="1400" u="none" cap="none" strike="noStrike">
              <a:solidFill>
                <a:schemeClr val="lt1"/>
              </a:solidFill>
              <a:latin typeface="Quattrocento Sans"/>
              <a:ea typeface="Quattrocento Sans"/>
              <a:cs typeface="Quattrocento Sans"/>
              <a:sym typeface="Quattrocento Sans"/>
            </a:endParaRPr>
          </a:p>
        </p:txBody>
      </p:sp>
      <p:pic>
        <p:nvPicPr>
          <p:cNvPr id="295" name="Google Shape;295;p1"/>
          <p:cNvPicPr preferRelativeResize="0"/>
          <p:nvPr/>
        </p:nvPicPr>
        <p:blipFill rotWithShape="1">
          <a:blip r:embed="rId4">
            <a:alphaModFix/>
          </a:blip>
          <a:srcRect b="0" l="0" r="0" t="0"/>
          <a:stretch/>
        </p:blipFill>
        <p:spPr>
          <a:xfrm>
            <a:off x="-438804" y="2019025"/>
            <a:ext cx="877607" cy="877607"/>
          </a:xfrm>
          <a:prstGeom prst="rect">
            <a:avLst/>
          </a:prstGeom>
          <a:noFill/>
          <a:ln>
            <a:noFill/>
          </a:ln>
        </p:spPr>
      </p:pic>
      <p:pic>
        <p:nvPicPr>
          <p:cNvPr id="296" name="Google Shape;296;p1"/>
          <p:cNvPicPr preferRelativeResize="0"/>
          <p:nvPr/>
        </p:nvPicPr>
        <p:blipFill rotWithShape="1">
          <a:blip r:embed="rId4">
            <a:alphaModFix/>
          </a:blip>
          <a:srcRect b="0" l="0" r="0" t="0"/>
          <a:stretch/>
        </p:blipFill>
        <p:spPr>
          <a:xfrm>
            <a:off x="8705195" y="-438804"/>
            <a:ext cx="877607" cy="877607"/>
          </a:xfrm>
          <a:prstGeom prst="rect">
            <a:avLst/>
          </a:prstGeom>
          <a:noFill/>
          <a:ln>
            <a:noFill/>
          </a:ln>
        </p:spPr>
      </p:pic>
      <p:pic>
        <p:nvPicPr>
          <p:cNvPr id="297" name="Google Shape;297;p1"/>
          <p:cNvPicPr preferRelativeResize="0"/>
          <p:nvPr/>
        </p:nvPicPr>
        <p:blipFill rotWithShape="1">
          <a:blip r:embed="rId5">
            <a:alphaModFix/>
          </a:blip>
          <a:srcRect b="0" l="0" r="0" t="0"/>
          <a:stretch/>
        </p:blipFill>
        <p:spPr>
          <a:xfrm>
            <a:off x="5239032" y="4611825"/>
            <a:ext cx="749449" cy="749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2107d86e321_1_5284"/>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581" name="Google Shape;581;g2107d86e321_1_5284"/>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582" name="Google Shape;582;g2107d86e321_1_5284"/>
          <p:cNvSpPr/>
          <p:nvPr/>
        </p:nvSpPr>
        <p:spPr>
          <a:xfrm>
            <a:off x="594797" y="260800"/>
            <a:ext cx="7335241"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583" name="Google Shape;583;g2107d86e321_1_5284"/>
          <p:cNvSpPr txBox="1"/>
          <p:nvPr/>
        </p:nvSpPr>
        <p:spPr>
          <a:xfrm>
            <a:off x="3660954" y="255275"/>
            <a:ext cx="40905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Sequence-based approaches</a:t>
            </a:r>
            <a:endParaRPr b="1" i="0" sz="1500" u="none" cap="none" strike="noStrike">
              <a:solidFill>
                <a:srgbClr val="262626"/>
              </a:solidFill>
              <a:latin typeface="Quattrocento Sans"/>
              <a:ea typeface="Quattrocento Sans"/>
              <a:cs typeface="Quattrocento Sans"/>
              <a:sym typeface="Quattrocento Sans"/>
            </a:endParaRPr>
          </a:p>
        </p:txBody>
      </p:sp>
      <p:pic>
        <p:nvPicPr>
          <p:cNvPr id="584" name="Google Shape;584;g2107d86e321_1_5284"/>
          <p:cNvPicPr preferRelativeResize="0"/>
          <p:nvPr/>
        </p:nvPicPr>
        <p:blipFill>
          <a:blip r:embed="rId3">
            <a:alphaModFix/>
          </a:blip>
          <a:stretch>
            <a:fillRect/>
          </a:stretch>
        </p:blipFill>
        <p:spPr>
          <a:xfrm>
            <a:off x="750" y="791275"/>
            <a:ext cx="8290499" cy="40708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22900861d05_0_97"/>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590" name="Google Shape;590;g22900861d05_0_97"/>
          <p:cNvSpPr/>
          <p:nvPr/>
        </p:nvSpPr>
        <p:spPr>
          <a:xfrm>
            <a:off x="594797" y="260800"/>
            <a:ext cx="7335241"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591" name="Google Shape;591;g22900861d05_0_97"/>
          <p:cNvSpPr txBox="1"/>
          <p:nvPr/>
        </p:nvSpPr>
        <p:spPr>
          <a:xfrm>
            <a:off x="3660954" y="255275"/>
            <a:ext cx="40905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Sequence-based approaches</a:t>
            </a:r>
            <a:endParaRPr b="1" i="0" sz="1500" u="none" cap="none" strike="noStrike">
              <a:solidFill>
                <a:srgbClr val="262626"/>
              </a:solidFill>
              <a:latin typeface="Quattrocento Sans"/>
              <a:ea typeface="Quattrocento Sans"/>
              <a:cs typeface="Quattrocento Sans"/>
              <a:sym typeface="Quattrocento Sans"/>
            </a:endParaRPr>
          </a:p>
        </p:txBody>
      </p:sp>
      <p:pic>
        <p:nvPicPr>
          <p:cNvPr id="592" name="Google Shape;592;g22900861d05_0_97"/>
          <p:cNvPicPr preferRelativeResize="0"/>
          <p:nvPr/>
        </p:nvPicPr>
        <p:blipFill>
          <a:blip r:embed="rId3">
            <a:alphaModFix/>
          </a:blip>
          <a:stretch>
            <a:fillRect/>
          </a:stretch>
        </p:blipFill>
        <p:spPr>
          <a:xfrm>
            <a:off x="45250" y="1311825"/>
            <a:ext cx="8027700" cy="2911304"/>
          </a:xfrm>
          <a:prstGeom prst="rect">
            <a:avLst/>
          </a:prstGeom>
          <a:noFill/>
          <a:ln>
            <a:noFill/>
          </a:ln>
        </p:spPr>
      </p:pic>
      <p:sp>
        <p:nvSpPr>
          <p:cNvPr id="593" name="Google Shape;593;g22900861d05_0_97"/>
          <p:cNvSpPr txBox="1"/>
          <p:nvPr/>
        </p:nvSpPr>
        <p:spPr>
          <a:xfrm>
            <a:off x="735800" y="1021550"/>
            <a:ext cx="20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Statement-level slice</a:t>
            </a:r>
            <a:endParaRPr>
              <a:latin typeface="Roboto Slab"/>
              <a:ea typeface="Roboto Slab"/>
              <a:cs typeface="Roboto Slab"/>
              <a:sym typeface="Roboto Slab"/>
            </a:endParaRPr>
          </a:p>
        </p:txBody>
      </p:sp>
      <p:sp>
        <p:nvSpPr>
          <p:cNvPr id="594" name="Google Shape;594;g22900861d05_0_97"/>
          <p:cNvSpPr txBox="1"/>
          <p:nvPr/>
        </p:nvSpPr>
        <p:spPr>
          <a:xfrm>
            <a:off x="631025" y="2702700"/>
            <a:ext cx="20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Function-level </a:t>
            </a:r>
            <a:r>
              <a:rPr lang="en-US">
                <a:latin typeface="Roboto Slab"/>
                <a:ea typeface="Roboto Slab"/>
                <a:cs typeface="Roboto Slab"/>
                <a:sym typeface="Roboto Slab"/>
              </a:rPr>
              <a:t>slice</a:t>
            </a:r>
            <a:endParaRPr>
              <a:latin typeface="Roboto Slab"/>
              <a:ea typeface="Roboto Slab"/>
              <a:cs typeface="Roboto Slab"/>
              <a:sym typeface="Roboto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107d86e321_1_5307"/>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600" name="Google Shape;600;g2107d86e321_1_5307"/>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601" name="Google Shape;601;g2107d86e321_1_5307"/>
          <p:cNvSpPr/>
          <p:nvPr/>
        </p:nvSpPr>
        <p:spPr>
          <a:xfrm>
            <a:off x="594797" y="260800"/>
            <a:ext cx="7335241"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02" name="Google Shape;602;g2107d86e321_1_5307"/>
          <p:cNvSpPr txBox="1"/>
          <p:nvPr/>
        </p:nvSpPr>
        <p:spPr>
          <a:xfrm>
            <a:off x="3660954" y="255275"/>
            <a:ext cx="40905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Limitation of s</a:t>
            </a:r>
            <a:r>
              <a:rPr b="1" lang="en-US" sz="1500">
                <a:solidFill>
                  <a:srgbClr val="262626"/>
                </a:solidFill>
                <a:latin typeface="Quattrocento Sans"/>
                <a:ea typeface="Quattrocento Sans"/>
                <a:cs typeface="Quattrocento Sans"/>
                <a:sym typeface="Quattrocento Sans"/>
              </a:rPr>
              <a:t>equence-based approaches</a:t>
            </a:r>
            <a:endParaRPr b="1" i="0" sz="1500" u="none" cap="none" strike="noStrike">
              <a:solidFill>
                <a:srgbClr val="262626"/>
              </a:solidFill>
              <a:latin typeface="Quattrocento Sans"/>
              <a:ea typeface="Quattrocento Sans"/>
              <a:cs typeface="Quattrocento Sans"/>
              <a:sym typeface="Quattrocento Sans"/>
            </a:endParaRPr>
          </a:p>
        </p:txBody>
      </p:sp>
      <p:pic>
        <p:nvPicPr>
          <p:cNvPr id="603" name="Google Shape;603;g2107d86e321_1_5307"/>
          <p:cNvPicPr preferRelativeResize="0"/>
          <p:nvPr/>
        </p:nvPicPr>
        <p:blipFill>
          <a:blip r:embed="rId3">
            <a:alphaModFix/>
          </a:blip>
          <a:stretch>
            <a:fillRect/>
          </a:stretch>
        </p:blipFill>
        <p:spPr>
          <a:xfrm>
            <a:off x="1417200" y="624575"/>
            <a:ext cx="5690446" cy="4214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2107d86e321_1_5296"/>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609" name="Google Shape;609;g2107d86e321_1_5296"/>
          <p:cNvSpPr/>
          <p:nvPr/>
        </p:nvSpPr>
        <p:spPr>
          <a:xfrm>
            <a:off x="594797" y="260800"/>
            <a:ext cx="7335241"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10" name="Google Shape;610;g2107d86e321_1_5296"/>
          <p:cNvSpPr txBox="1"/>
          <p:nvPr/>
        </p:nvSpPr>
        <p:spPr>
          <a:xfrm>
            <a:off x="3660954" y="255275"/>
            <a:ext cx="40905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Graph-base model</a:t>
            </a:r>
            <a:endParaRPr b="1" i="0" sz="1500" u="none" cap="none" strike="noStrike">
              <a:solidFill>
                <a:srgbClr val="262626"/>
              </a:solidFill>
              <a:latin typeface="Quattrocento Sans"/>
              <a:ea typeface="Quattrocento Sans"/>
              <a:cs typeface="Quattrocento Sans"/>
              <a:sym typeface="Quattrocento Sans"/>
            </a:endParaRPr>
          </a:p>
        </p:txBody>
      </p:sp>
      <p:pic>
        <p:nvPicPr>
          <p:cNvPr id="611" name="Google Shape;611;g2107d86e321_1_5296"/>
          <p:cNvPicPr preferRelativeResize="0"/>
          <p:nvPr/>
        </p:nvPicPr>
        <p:blipFill>
          <a:blip r:embed="rId3">
            <a:alphaModFix/>
          </a:blip>
          <a:stretch>
            <a:fillRect/>
          </a:stretch>
        </p:blipFill>
        <p:spPr>
          <a:xfrm>
            <a:off x="889075" y="876975"/>
            <a:ext cx="6746701" cy="4214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2107d86e321_1_5317"/>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617" name="Google Shape;617;g2107d86e321_1_5317"/>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618" name="Google Shape;618;g2107d86e321_1_5317"/>
          <p:cNvSpPr/>
          <p:nvPr/>
        </p:nvSpPr>
        <p:spPr>
          <a:xfrm>
            <a:off x="594797" y="260800"/>
            <a:ext cx="7335241"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19" name="Google Shape;619;g2107d86e321_1_5317"/>
          <p:cNvSpPr txBox="1"/>
          <p:nvPr/>
        </p:nvSpPr>
        <p:spPr>
          <a:xfrm>
            <a:off x="3660954" y="255275"/>
            <a:ext cx="40905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Limitation of graph-based approaches</a:t>
            </a:r>
            <a:endParaRPr b="1" i="0" sz="1500" u="none" cap="none" strike="noStrike">
              <a:solidFill>
                <a:srgbClr val="262626"/>
              </a:solidFill>
              <a:latin typeface="Quattrocento Sans"/>
              <a:ea typeface="Quattrocento Sans"/>
              <a:cs typeface="Quattrocento Sans"/>
              <a:sym typeface="Quattrocento Sans"/>
            </a:endParaRPr>
          </a:p>
        </p:txBody>
      </p:sp>
      <p:pic>
        <p:nvPicPr>
          <p:cNvPr id="620" name="Google Shape;620;g2107d86e321_1_5317"/>
          <p:cNvPicPr preferRelativeResize="0"/>
          <p:nvPr/>
        </p:nvPicPr>
        <p:blipFill>
          <a:blip r:embed="rId3">
            <a:alphaModFix/>
          </a:blip>
          <a:stretch>
            <a:fillRect/>
          </a:stretch>
        </p:blipFill>
        <p:spPr>
          <a:xfrm>
            <a:off x="106350" y="624575"/>
            <a:ext cx="8609024" cy="2911576"/>
          </a:xfrm>
          <a:prstGeom prst="rect">
            <a:avLst/>
          </a:prstGeom>
          <a:noFill/>
          <a:ln>
            <a:noFill/>
          </a:ln>
        </p:spPr>
      </p:pic>
      <p:pic>
        <p:nvPicPr>
          <p:cNvPr id="621" name="Google Shape;621;g2107d86e321_1_5317"/>
          <p:cNvPicPr preferRelativeResize="0"/>
          <p:nvPr/>
        </p:nvPicPr>
        <p:blipFill>
          <a:blip r:embed="rId4">
            <a:alphaModFix/>
          </a:blip>
          <a:stretch>
            <a:fillRect/>
          </a:stretch>
        </p:blipFill>
        <p:spPr>
          <a:xfrm>
            <a:off x="2548975" y="2225975"/>
            <a:ext cx="1867550" cy="1553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627" name="Google Shape;627;p10"/>
          <p:cNvSpPr/>
          <p:nvPr/>
        </p:nvSpPr>
        <p:spPr>
          <a:xfrm>
            <a:off x="744" y="143678"/>
            <a:ext cx="3194019" cy="433575"/>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628" name="Google Shape;628;p10"/>
          <p:cNvSpPr/>
          <p:nvPr/>
        </p:nvSpPr>
        <p:spPr>
          <a:xfrm>
            <a:off x="594805" y="260808"/>
            <a:ext cx="5354434" cy="358729"/>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29" name="Google Shape;629;p10"/>
          <p:cNvSpPr txBox="1"/>
          <p:nvPr/>
        </p:nvSpPr>
        <p:spPr>
          <a:xfrm>
            <a:off x="3272022" y="269560"/>
            <a:ext cx="2583296" cy="353921"/>
          </a:xfrm>
          <a:prstGeom prst="rect">
            <a:avLst/>
          </a:prstGeom>
          <a:noFill/>
          <a:ln>
            <a:noFill/>
          </a:ln>
        </p:spPr>
        <p:txBody>
          <a:bodyPr anchorCtr="0" anchor="t" bIns="68550" lIns="68550" spcFirstLastPara="1" rIns="68550" wrap="square" tIns="68550">
            <a:spAutoFit/>
          </a:bodyPr>
          <a:lstStyle/>
          <a:p>
            <a:pPr indent="0" lvl="0" marL="0" marR="5239" rtl="0" algn="ctr">
              <a:lnSpc>
                <a:spcPct val="100000"/>
              </a:lnSpc>
              <a:spcBef>
                <a:spcPts val="0"/>
              </a:spcBef>
              <a:spcAft>
                <a:spcPts val="0"/>
              </a:spcAft>
              <a:buNone/>
            </a:pPr>
            <a:r>
              <a:rPr b="1" lang="en-US">
                <a:solidFill>
                  <a:srgbClr val="262626"/>
                </a:solidFill>
                <a:latin typeface="Quattrocento Sans"/>
                <a:ea typeface="Quattrocento Sans"/>
                <a:cs typeface="Quattrocento Sans"/>
                <a:sym typeface="Quattrocento Sans"/>
              </a:rPr>
              <a:t>DL approaches in recent years</a:t>
            </a:r>
            <a:endParaRPr/>
          </a:p>
        </p:txBody>
      </p:sp>
      <p:pic>
        <p:nvPicPr>
          <p:cNvPr id="630" name="Google Shape;630;p10"/>
          <p:cNvPicPr preferRelativeResize="0"/>
          <p:nvPr/>
        </p:nvPicPr>
        <p:blipFill>
          <a:blip r:embed="rId3">
            <a:alphaModFix/>
          </a:blip>
          <a:stretch>
            <a:fillRect/>
          </a:stretch>
        </p:blipFill>
        <p:spPr>
          <a:xfrm>
            <a:off x="925649" y="1171575"/>
            <a:ext cx="6705751" cy="3469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2"/>
          <p:cNvSpPr/>
          <p:nvPr/>
        </p:nvSpPr>
        <p:spPr>
          <a:xfrm>
            <a:off x="0" y="0"/>
            <a:ext cx="9144000" cy="5143500"/>
          </a:xfrm>
          <a:prstGeom prst="rect">
            <a:avLst/>
          </a:prstGeom>
          <a:solidFill>
            <a:srgbClr val="F2F2F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pic>
        <p:nvPicPr>
          <p:cNvPr id="637" name="Google Shape;637;p12"/>
          <p:cNvPicPr preferRelativeResize="0"/>
          <p:nvPr/>
        </p:nvPicPr>
        <p:blipFill rotWithShape="1">
          <a:blip r:embed="rId3">
            <a:alphaModFix/>
          </a:blip>
          <a:srcRect b="0" l="0" r="0" t="0"/>
          <a:stretch/>
        </p:blipFill>
        <p:spPr>
          <a:xfrm>
            <a:off x="695843" y="39822"/>
            <a:ext cx="8190343" cy="4992768"/>
          </a:xfrm>
          <a:prstGeom prst="rect">
            <a:avLst/>
          </a:prstGeom>
          <a:noFill/>
          <a:ln>
            <a:noFill/>
          </a:ln>
        </p:spPr>
      </p:pic>
      <p:sp>
        <p:nvSpPr>
          <p:cNvPr id="638" name="Google Shape;638;p12"/>
          <p:cNvSpPr/>
          <p:nvPr/>
        </p:nvSpPr>
        <p:spPr>
          <a:xfrm>
            <a:off x="575438" y="45469"/>
            <a:ext cx="8272922" cy="5051289"/>
          </a:xfrm>
          <a:custGeom>
            <a:rect b="b" l="l" r="r" t="t"/>
            <a:pathLst>
              <a:path extrusionOk="0" h="738695" w="738695">
                <a:moveTo>
                  <a:pt x="0" y="0"/>
                </a:moveTo>
                <a:lnTo>
                  <a:pt x="738695" y="0"/>
                </a:lnTo>
                <a:lnTo>
                  <a:pt x="738695" y="738696"/>
                </a:lnTo>
                <a:lnTo>
                  <a:pt x="0" y="738696"/>
                </a:lnTo>
                <a:close/>
              </a:path>
            </a:pathLst>
          </a:custGeom>
          <a:noFill/>
          <a:ln cap="flat" cmpd="sng" w="38100">
            <a:solidFill>
              <a:schemeClr val="accent3"/>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39" name="Google Shape;639;p12"/>
          <p:cNvSpPr/>
          <p:nvPr/>
        </p:nvSpPr>
        <p:spPr>
          <a:xfrm>
            <a:off x="697575" y="55502"/>
            <a:ext cx="8152425" cy="4956525"/>
          </a:xfrm>
          <a:prstGeom prst="rect">
            <a:avLst/>
          </a:prstGeom>
          <a:solidFill>
            <a:srgbClr val="262626">
              <a:alpha val="89411"/>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Times New Roman"/>
              <a:ea typeface="Times New Roman"/>
              <a:cs typeface="Times New Roman"/>
              <a:sym typeface="Times New Roman"/>
            </a:endParaRPr>
          </a:p>
        </p:txBody>
      </p:sp>
      <p:sp>
        <p:nvSpPr>
          <p:cNvPr id="640" name="Google Shape;640;p12"/>
          <p:cNvSpPr/>
          <p:nvPr/>
        </p:nvSpPr>
        <p:spPr>
          <a:xfrm>
            <a:off x="575442" y="1647353"/>
            <a:ext cx="6630525" cy="575100"/>
          </a:xfrm>
          <a:prstGeom prst="rect">
            <a:avLst/>
          </a:prstGeom>
          <a:solidFill>
            <a:srgbClr val="45698A"/>
          </a:solidFill>
          <a:ln>
            <a:noFill/>
          </a:ln>
          <a:effectLst>
            <a:outerShdw blurRad="190500" sx="101000" rotWithShape="0" algn="tr" dir="8100000" dist="38100" sy="101000">
              <a:srgbClr val="000000">
                <a:alpha val="34509"/>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
        <p:nvSpPr>
          <p:cNvPr id="641" name="Google Shape;641;p12"/>
          <p:cNvSpPr/>
          <p:nvPr/>
        </p:nvSpPr>
        <p:spPr>
          <a:xfrm>
            <a:off x="2317135" y="1955524"/>
            <a:ext cx="5103921" cy="752084"/>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pic>
        <p:nvPicPr>
          <p:cNvPr id="642" name="Google Shape;642;p12"/>
          <p:cNvPicPr preferRelativeResize="0"/>
          <p:nvPr/>
        </p:nvPicPr>
        <p:blipFill rotWithShape="1">
          <a:blip r:embed="rId4">
            <a:alphaModFix/>
          </a:blip>
          <a:srcRect b="0" l="0" r="0" t="0"/>
          <a:stretch/>
        </p:blipFill>
        <p:spPr>
          <a:xfrm>
            <a:off x="-371823" y="4712465"/>
            <a:ext cx="862071" cy="862070"/>
          </a:xfrm>
          <a:prstGeom prst="rect">
            <a:avLst/>
          </a:prstGeom>
          <a:noFill/>
          <a:ln>
            <a:noFill/>
          </a:ln>
        </p:spPr>
      </p:pic>
      <p:grpSp>
        <p:nvGrpSpPr>
          <p:cNvPr id="643" name="Google Shape;643;p12"/>
          <p:cNvGrpSpPr/>
          <p:nvPr/>
        </p:nvGrpSpPr>
        <p:grpSpPr>
          <a:xfrm>
            <a:off x="-465972" y="1967857"/>
            <a:ext cx="580006" cy="620971"/>
            <a:chOff x="6828052" y="3971381"/>
            <a:chExt cx="3129669" cy="3350714"/>
          </a:xfrm>
        </p:grpSpPr>
        <p:sp>
          <p:nvSpPr>
            <p:cNvPr id="644" name="Google Shape;644;p12"/>
            <p:cNvSpPr/>
            <p:nvPr/>
          </p:nvSpPr>
          <p:spPr>
            <a:xfrm rot="-2693915">
              <a:off x="9881832" y="7251005"/>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45" name="Google Shape;645;p12"/>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46" name="Google Shape;646;p12"/>
            <p:cNvSpPr/>
            <p:nvPr/>
          </p:nvSpPr>
          <p:spPr>
            <a:xfrm rot="-2693915">
              <a:off x="9882570" y="674901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47" name="Google Shape;647;p12"/>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48" name="Google Shape;648;p12"/>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49" name="Google Shape;649;p12"/>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50" name="Google Shape;650;p12"/>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51" name="Google Shape;651;p12"/>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52" name="Google Shape;652;p12"/>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53" name="Google Shape;653;p12"/>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54" name="Google Shape;654;p12"/>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55" name="Google Shape;655;p12"/>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56" name="Google Shape;656;p12"/>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57" name="Google Shape;657;p12"/>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58" name="Google Shape;658;p12"/>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59" name="Google Shape;659;p12"/>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60" name="Google Shape;660;p12"/>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61" name="Google Shape;661;p12"/>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62" name="Google Shape;662;p12"/>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63" name="Google Shape;663;p12"/>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64" name="Google Shape;664;p12"/>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65" name="Google Shape;665;p12"/>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66" name="Google Shape;666;p12"/>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67" name="Google Shape;667;p12"/>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68" name="Google Shape;668;p12"/>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69" name="Google Shape;669;p12"/>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70" name="Google Shape;670;p12"/>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71" name="Google Shape;671;p12"/>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72" name="Google Shape;672;p12"/>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73" name="Google Shape;673;p12"/>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74" name="Google Shape;674;p12"/>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75" name="Google Shape;675;p12"/>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76" name="Google Shape;676;p12"/>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77" name="Google Shape;677;p12"/>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78" name="Google Shape;678;p12"/>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79" name="Google Shape;679;p12"/>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80" name="Google Shape;680;p12"/>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81" name="Google Shape;681;p12"/>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82" name="Google Shape;682;p12"/>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83" name="Google Shape;683;p12"/>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84" name="Google Shape;684;p12"/>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85" name="Google Shape;685;p12"/>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86" name="Google Shape;686;p12"/>
            <p:cNvSpPr/>
            <p:nvPr/>
          </p:nvSpPr>
          <p:spPr>
            <a:xfrm rot="-2693915">
              <a:off x="9121519" y="724988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87" name="Google Shape;687;p12"/>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88" name="Google Shape;688;p12"/>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89" name="Google Shape;689;p12"/>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90" name="Google Shape;690;p12"/>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91" name="Google Shape;691;p12"/>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92" name="Google Shape;692;p12"/>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93" name="Google Shape;693;p12"/>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94" name="Google Shape;694;p12"/>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95" name="Google Shape;695;p12"/>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96" name="Google Shape;696;p12"/>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97" name="Google Shape;697;p12"/>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98" name="Google Shape;698;p12"/>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699" name="Google Shape;699;p12"/>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00" name="Google Shape;700;p12"/>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01" name="Google Shape;701;p12"/>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02" name="Google Shape;702;p12"/>
            <p:cNvSpPr/>
            <p:nvPr/>
          </p:nvSpPr>
          <p:spPr>
            <a:xfrm rot="-2693915">
              <a:off x="8868828" y="6747505"/>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03" name="Google Shape;703;p12"/>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04" name="Google Shape;704;p12"/>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05" name="Google Shape;705;p12"/>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06" name="Google Shape;706;p12"/>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07" name="Google Shape;707;p12"/>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08" name="Google Shape;708;p12"/>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09" name="Google Shape;709;p12"/>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10" name="Google Shape;710;p12"/>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11" name="Google Shape;711;p12"/>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12" name="Google Shape;712;p12"/>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13" name="Google Shape;713;p12"/>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14" name="Google Shape;714;p12"/>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15" name="Google Shape;715;p12"/>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16" name="Google Shape;716;p12"/>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17" name="Google Shape;717;p12"/>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18" name="Google Shape;718;p12"/>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19" name="Google Shape;719;p12"/>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20" name="Google Shape;720;p12"/>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21" name="Google Shape;721;p12"/>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22" name="Google Shape;722;p12"/>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23" name="Google Shape;723;p12"/>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24" name="Google Shape;724;p12"/>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25" name="Google Shape;725;p12"/>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26" name="Google Shape;726;p12"/>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27" name="Google Shape;727;p12"/>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28" name="Google Shape;728;p12"/>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29" name="Google Shape;729;p12"/>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30" name="Google Shape;730;p12"/>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31" name="Google Shape;731;p12"/>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32" name="Google Shape;732;p12"/>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33" name="Google Shape;733;p12"/>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34" name="Google Shape;734;p12"/>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35" name="Google Shape;735;p12"/>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36" name="Google Shape;736;p12"/>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37" name="Google Shape;737;p12"/>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38" name="Google Shape;738;p12"/>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39" name="Google Shape;739;p12"/>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40" name="Google Shape;740;p12"/>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41" name="Google Shape;741;p12"/>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42" name="Google Shape;742;p12"/>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43" name="Google Shape;743;p12"/>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44" name="Google Shape;744;p12"/>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45" name="Google Shape;745;p12"/>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46" name="Google Shape;746;p12"/>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47" name="Google Shape;747;p12"/>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48" name="Google Shape;748;p12"/>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49" name="Google Shape;749;p12"/>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50" name="Google Shape;750;p12"/>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51" name="Google Shape;751;p12"/>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52" name="Google Shape;752;p12"/>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53" name="Google Shape;753;p12"/>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54" name="Google Shape;754;p12"/>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55" name="Google Shape;755;p12"/>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56" name="Google Shape;756;p12"/>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57" name="Google Shape;757;p12"/>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58" name="Google Shape;758;p12"/>
            <p:cNvSpPr/>
            <p:nvPr/>
          </p:nvSpPr>
          <p:spPr>
            <a:xfrm rot="-2693915">
              <a:off x="7854958" y="674603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59" name="Google Shape;759;p12"/>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60" name="Google Shape;760;p12"/>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61" name="Google Shape;761;p12"/>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62" name="Google Shape;762;p12"/>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63" name="Google Shape;763;p12"/>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64" name="Google Shape;764;p12"/>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65" name="Google Shape;765;p12"/>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66" name="Google Shape;766;p12"/>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67" name="Google Shape;767;p12"/>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68" name="Google Shape;768;p12"/>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69" name="Google Shape;769;p12"/>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70" name="Google Shape;770;p12"/>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71" name="Google Shape;771;p12"/>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72" name="Google Shape;772;p12"/>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73" name="Google Shape;773;p12"/>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74" name="Google Shape;774;p12"/>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75" name="Google Shape;775;p12"/>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76" name="Google Shape;776;p12"/>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77" name="Google Shape;777;p12"/>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78" name="Google Shape;778;p12"/>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79" name="Google Shape;779;p12"/>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80" name="Google Shape;780;p12"/>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81" name="Google Shape;781;p12"/>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82" name="Google Shape;782;p12"/>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83" name="Google Shape;783;p12"/>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84" name="Google Shape;784;p12"/>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85" name="Google Shape;785;p12"/>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86" name="Google Shape;786;p12"/>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87" name="Google Shape;787;p12"/>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88" name="Google Shape;788;p12"/>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89" name="Google Shape;789;p12"/>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90" name="Google Shape;790;p12"/>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91" name="Google Shape;791;p12"/>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92" name="Google Shape;792;p12"/>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93" name="Google Shape;793;p12"/>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94" name="Google Shape;794;p12"/>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95" name="Google Shape;795;p12"/>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96" name="Google Shape;796;p12"/>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97" name="Google Shape;797;p12"/>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98" name="Google Shape;798;p12"/>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799" name="Google Shape;799;p12"/>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00" name="Google Shape;800;p12"/>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01" name="Google Shape;801;p12"/>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02" name="Google Shape;802;p12"/>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03" name="Google Shape;803;p12"/>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04" name="Google Shape;804;p12"/>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05" name="Google Shape;805;p12"/>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06" name="Google Shape;806;p12"/>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07" name="Google Shape;807;p12"/>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08" name="Google Shape;808;p12"/>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09" name="Google Shape;809;p12"/>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10" name="Google Shape;810;p12"/>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11" name="Google Shape;811;p12"/>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12" name="Google Shape;812;p12"/>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13" name="Google Shape;813;p12"/>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14" name="Google Shape;814;p12"/>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15" name="Google Shape;815;p12"/>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16" name="Google Shape;816;p12"/>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17" name="Google Shape;817;p12"/>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18" name="Google Shape;818;p12"/>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19" name="Google Shape;819;p12"/>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20" name="Google Shape;820;p12"/>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21" name="Google Shape;821;p12"/>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22" name="Google Shape;822;p12"/>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23" name="Google Shape;823;p12"/>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24" name="Google Shape;824;p12"/>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25" name="Google Shape;825;p12"/>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grpSp>
      <p:pic>
        <p:nvPicPr>
          <p:cNvPr id="826" name="Google Shape;826;p12"/>
          <p:cNvPicPr preferRelativeResize="0"/>
          <p:nvPr/>
        </p:nvPicPr>
        <p:blipFill rotWithShape="1">
          <a:blip r:embed="rId5">
            <a:alphaModFix/>
          </a:blip>
          <a:srcRect b="0" l="0" r="0" t="0"/>
          <a:stretch/>
        </p:blipFill>
        <p:spPr>
          <a:xfrm>
            <a:off x="-218535" y="-224430"/>
            <a:ext cx="635794" cy="635794"/>
          </a:xfrm>
          <a:prstGeom prst="rect">
            <a:avLst/>
          </a:prstGeom>
          <a:noFill/>
          <a:ln>
            <a:noFill/>
          </a:ln>
        </p:spPr>
      </p:pic>
      <p:cxnSp>
        <p:nvCxnSpPr>
          <p:cNvPr id="827" name="Google Shape;827;p12"/>
          <p:cNvCxnSpPr/>
          <p:nvPr/>
        </p:nvCxnSpPr>
        <p:spPr>
          <a:xfrm>
            <a:off x="575444" y="1648058"/>
            <a:ext cx="0" cy="2388150"/>
          </a:xfrm>
          <a:prstGeom prst="straightConnector1">
            <a:avLst/>
          </a:prstGeom>
          <a:noFill/>
          <a:ln cap="flat" cmpd="sng" w="38100">
            <a:solidFill>
              <a:schemeClr val="accent2"/>
            </a:solidFill>
            <a:prstDash val="solid"/>
            <a:miter lim="800000"/>
            <a:headEnd len="sm" w="sm" type="none"/>
            <a:tailEnd len="sm" w="sm" type="none"/>
          </a:ln>
        </p:spPr>
      </p:cxnSp>
      <p:sp>
        <p:nvSpPr>
          <p:cNvPr id="828" name="Google Shape;828;p12"/>
          <p:cNvSpPr txBox="1"/>
          <p:nvPr/>
        </p:nvSpPr>
        <p:spPr>
          <a:xfrm>
            <a:off x="697580" y="1767520"/>
            <a:ext cx="6510000" cy="333000"/>
          </a:xfrm>
          <a:prstGeom prst="rect">
            <a:avLst/>
          </a:prstGeom>
          <a:noFill/>
          <a:ln>
            <a:noFill/>
          </a:ln>
        </p:spPr>
        <p:txBody>
          <a:bodyPr anchorCtr="0" anchor="t" bIns="0" lIns="0" spcFirstLastPara="1" rIns="0" wrap="square" tIns="9525">
            <a:spAutoFit/>
          </a:bodyPr>
          <a:lstStyle/>
          <a:p>
            <a:pPr indent="0" lvl="0" marL="0" marR="3810" rtl="0" algn="ctr">
              <a:lnSpc>
                <a:spcPct val="150000"/>
              </a:lnSpc>
              <a:spcBef>
                <a:spcPts val="0"/>
              </a:spcBef>
              <a:spcAft>
                <a:spcPts val="0"/>
              </a:spcAft>
              <a:buNone/>
            </a:pPr>
            <a:r>
              <a:rPr b="1" lang="en-US" sz="2100">
                <a:solidFill>
                  <a:schemeClr val="lt1"/>
                </a:solidFill>
                <a:latin typeface="Quattrocento Sans"/>
                <a:ea typeface="Quattrocento Sans"/>
                <a:cs typeface="Quattrocento Sans"/>
                <a:sym typeface="Quattrocento Sans"/>
              </a:rPr>
              <a:t>Observation &amp; Motivation</a:t>
            </a:r>
            <a:endParaRPr/>
          </a:p>
        </p:txBody>
      </p:sp>
      <p:pic>
        <p:nvPicPr>
          <p:cNvPr id="829" name="Google Shape;829;p12"/>
          <p:cNvPicPr preferRelativeResize="0"/>
          <p:nvPr/>
        </p:nvPicPr>
        <p:blipFill rotWithShape="1">
          <a:blip r:embed="rId6">
            <a:alphaModFix amt="20000"/>
          </a:blip>
          <a:srcRect b="0" l="2030" r="16088" t="0"/>
          <a:stretch/>
        </p:blipFill>
        <p:spPr>
          <a:xfrm>
            <a:off x="1194432" y="1999732"/>
            <a:ext cx="2961905" cy="2464687"/>
          </a:xfrm>
          <a:prstGeom prst="rect">
            <a:avLst/>
          </a:prstGeom>
          <a:noFill/>
          <a:ln>
            <a:noFill/>
          </a:ln>
        </p:spPr>
      </p:pic>
      <p:pic>
        <p:nvPicPr>
          <p:cNvPr id="830" name="Google Shape;830;p12"/>
          <p:cNvPicPr preferRelativeResize="0"/>
          <p:nvPr/>
        </p:nvPicPr>
        <p:blipFill rotWithShape="1">
          <a:blip r:embed="rId6">
            <a:alphaModFix amt="20000"/>
          </a:blip>
          <a:srcRect b="40294" l="27587" r="0" t="0"/>
          <a:stretch/>
        </p:blipFill>
        <p:spPr>
          <a:xfrm>
            <a:off x="4532895" y="3037752"/>
            <a:ext cx="2926622" cy="1644131"/>
          </a:xfrm>
          <a:prstGeom prst="rect">
            <a:avLst/>
          </a:prstGeom>
          <a:noFill/>
          <a:ln>
            <a:noFill/>
          </a:ln>
        </p:spPr>
      </p:pic>
      <p:sp>
        <p:nvSpPr>
          <p:cNvPr id="831" name="Google Shape;831;p12"/>
          <p:cNvSpPr/>
          <p:nvPr/>
        </p:nvSpPr>
        <p:spPr>
          <a:xfrm>
            <a:off x="2364694" y="2323406"/>
            <a:ext cx="4990950" cy="276975"/>
          </a:xfrm>
          <a:prstGeom prst="rect">
            <a:avLst/>
          </a:prstGeom>
          <a:noFill/>
          <a:ln>
            <a:noFill/>
          </a:ln>
        </p:spPr>
        <p:txBody>
          <a:bodyPr anchorCtr="0" anchor="t" bIns="34275" lIns="68550" spcFirstLastPara="1" rIns="68550" wrap="square" tIns="34275">
            <a:noAutofit/>
          </a:bodyPr>
          <a:lstStyle/>
          <a:p>
            <a:pPr indent="0" lvl="0" marL="0" marR="5239" rtl="0" algn="ctr">
              <a:lnSpc>
                <a:spcPct val="100000"/>
              </a:lnSpc>
              <a:spcBef>
                <a:spcPts val="0"/>
              </a:spcBef>
              <a:spcAft>
                <a:spcPts val="0"/>
              </a:spcAft>
              <a:buNone/>
            </a:pPr>
            <a:r>
              <a:rPr b="1" i="1" lang="en-US" sz="1350">
                <a:solidFill>
                  <a:schemeClr val="lt1"/>
                </a:solidFill>
                <a:latin typeface="Source Sans Pro"/>
                <a:ea typeface="Source Sans Pro"/>
                <a:cs typeface="Source Sans Pro"/>
                <a:sym typeface="Source Sans Pro"/>
              </a:rPr>
              <a:t>Attention mechanism and GNN models</a:t>
            </a:r>
            <a:endParaRPr/>
          </a:p>
        </p:txBody>
      </p:sp>
      <p:pic>
        <p:nvPicPr>
          <p:cNvPr id="832" name="Google Shape;832;p12"/>
          <p:cNvPicPr preferRelativeResize="0"/>
          <p:nvPr/>
        </p:nvPicPr>
        <p:blipFill rotWithShape="1">
          <a:blip r:embed="rId7">
            <a:alphaModFix amt="50000"/>
          </a:blip>
          <a:srcRect b="0" l="0" r="0" t="0"/>
          <a:stretch/>
        </p:blipFill>
        <p:spPr>
          <a:xfrm>
            <a:off x="438029" y="102517"/>
            <a:ext cx="2397774" cy="1442140"/>
          </a:xfrm>
          <a:prstGeom prst="rect">
            <a:avLst/>
          </a:prstGeom>
          <a:noFill/>
          <a:ln>
            <a:noFill/>
          </a:ln>
        </p:spPr>
      </p:pic>
      <p:sp>
        <p:nvSpPr>
          <p:cNvPr id="833" name="Google Shape;833;p12"/>
          <p:cNvSpPr/>
          <p:nvPr/>
        </p:nvSpPr>
        <p:spPr>
          <a:xfrm>
            <a:off x="8728687" y="-2044"/>
            <a:ext cx="415350" cy="5145525"/>
          </a:xfrm>
          <a:prstGeom prst="rect">
            <a:avLst/>
          </a:prstGeom>
          <a:solidFill>
            <a:schemeClr val="accent2"/>
          </a:solidFill>
          <a:ln>
            <a:noFill/>
          </a:ln>
          <a:effectLst>
            <a:outerShdw blurRad="190500" sx="101000" rotWithShape="0" algn="tr" dir="8100000" dist="38100" sy="101000">
              <a:srgbClr val="000000">
                <a:alpha val="34509"/>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2107d86e321_1_65"/>
          <p:cNvSpPr/>
          <p:nvPr/>
        </p:nvSpPr>
        <p:spPr>
          <a:xfrm>
            <a:off x="99050" y="260800"/>
            <a:ext cx="7390643"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39" name="Google Shape;839;g2107d86e321_1_65"/>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Observation</a:t>
            </a:r>
            <a:endParaRPr b="1" i="0" sz="1600" u="none" cap="none" strike="noStrike">
              <a:solidFill>
                <a:schemeClr val="lt1"/>
              </a:solidFill>
              <a:latin typeface="Source Sans Pro"/>
              <a:ea typeface="Source Sans Pro"/>
              <a:cs typeface="Source Sans Pro"/>
              <a:sym typeface="Source Sans Pro"/>
            </a:endParaRPr>
          </a:p>
        </p:txBody>
      </p:sp>
      <p:sp>
        <p:nvSpPr>
          <p:cNvPr id="840" name="Google Shape;840;g2107d86e321_1_65"/>
          <p:cNvSpPr txBox="1"/>
          <p:nvPr/>
        </p:nvSpPr>
        <p:spPr>
          <a:xfrm>
            <a:off x="3334374" y="255288"/>
            <a:ext cx="4259400" cy="600300"/>
          </a:xfrm>
          <a:prstGeom prst="rect">
            <a:avLst/>
          </a:prstGeom>
          <a:noFill/>
          <a:ln>
            <a:noFill/>
          </a:ln>
        </p:spPr>
        <p:txBody>
          <a:bodyPr anchorCtr="0" anchor="t" bIns="68550" lIns="68550" spcFirstLastPara="1" rIns="68550" wrap="square" tIns="68550">
            <a:spAutoFit/>
          </a:bodyPr>
          <a:lstStyle/>
          <a:p>
            <a:pPr indent="0" lvl="0" marL="0" marR="5238" rtl="0" algn="ctr">
              <a:spcBef>
                <a:spcPts val="0"/>
              </a:spcBef>
              <a:spcAft>
                <a:spcPts val="0"/>
              </a:spcAft>
              <a:buClr>
                <a:schemeClr val="dk1"/>
              </a:buClr>
              <a:buFont typeface="Arial"/>
              <a:buNone/>
            </a:pPr>
            <a:r>
              <a:rPr b="1" lang="en-US" sz="1500">
                <a:solidFill>
                  <a:srgbClr val="262626"/>
                </a:solidFill>
                <a:latin typeface="Quattrocento Sans"/>
                <a:ea typeface="Quattrocento Sans"/>
                <a:cs typeface="Quattrocento Sans"/>
                <a:sym typeface="Quattrocento Sans"/>
              </a:rPr>
              <a:t>Self-attention from in transformer</a:t>
            </a:r>
            <a:endParaRPr>
              <a:solidFill>
                <a:schemeClr val="dk1"/>
              </a:solidFill>
            </a:endParaRPr>
          </a:p>
          <a:p>
            <a:pPr indent="0" lvl="0" marL="0" marR="5238" rtl="0" algn="ctr">
              <a:lnSpc>
                <a:spcPct val="100000"/>
              </a:lnSpc>
              <a:spcBef>
                <a:spcPts val="0"/>
              </a:spcBef>
              <a:spcAft>
                <a:spcPts val="0"/>
              </a:spcAft>
              <a:buNone/>
            </a:pPr>
            <a:r>
              <a:t/>
            </a:r>
            <a:endParaRPr b="1" sz="1500">
              <a:solidFill>
                <a:srgbClr val="262626"/>
              </a:solidFill>
              <a:latin typeface="Quattrocento Sans"/>
              <a:ea typeface="Quattrocento Sans"/>
              <a:cs typeface="Quattrocento Sans"/>
              <a:sym typeface="Quattrocento Sans"/>
            </a:endParaRPr>
          </a:p>
        </p:txBody>
      </p:sp>
      <p:pic>
        <p:nvPicPr>
          <p:cNvPr id="841" name="Google Shape;841;g2107d86e321_1_65"/>
          <p:cNvPicPr preferRelativeResize="0"/>
          <p:nvPr/>
        </p:nvPicPr>
        <p:blipFill>
          <a:blip r:embed="rId3">
            <a:alphaModFix/>
          </a:blip>
          <a:stretch>
            <a:fillRect/>
          </a:stretch>
        </p:blipFill>
        <p:spPr>
          <a:xfrm>
            <a:off x="3241500" y="1770450"/>
            <a:ext cx="5464550" cy="2822974"/>
          </a:xfrm>
          <a:prstGeom prst="rect">
            <a:avLst/>
          </a:prstGeom>
          <a:noFill/>
          <a:ln>
            <a:noFill/>
          </a:ln>
        </p:spPr>
      </p:pic>
      <p:sp>
        <p:nvSpPr>
          <p:cNvPr id="842" name="Google Shape;842;g2107d86e321_1_65"/>
          <p:cNvSpPr txBox="1"/>
          <p:nvPr/>
        </p:nvSpPr>
        <p:spPr>
          <a:xfrm>
            <a:off x="867475" y="659325"/>
            <a:ext cx="7205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lang="en-US">
                <a:latin typeface="Roboto Slab"/>
                <a:ea typeface="Roboto Slab"/>
                <a:cs typeface="Roboto Slab"/>
                <a:sym typeface="Roboto Slab"/>
              </a:rPr>
            </a:br>
            <a:r>
              <a:rPr lang="en-US">
                <a:latin typeface="Roboto Slab"/>
                <a:ea typeface="Roboto Slab"/>
                <a:cs typeface="Roboto Slab"/>
                <a:sym typeface="Roboto Slab"/>
              </a:rPr>
              <a:t>Self-attention mechanism can help each node in the </a:t>
            </a:r>
            <a:r>
              <a:rPr lang="en-US">
                <a:latin typeface="Roboto Slab"/>
                <a:ea typeface="Roboto Slab"/>
                <a:cs typeface="Roboto Slab"/>
                <a:sym typeface="Roboto Slab"/>
              </a:rPr>
              <a:t>sentence</a:t>
            </a:r>
            <a:r>
              <a:rPr lang="en-US">
                <a:latin typeface="Roboto Slab"/>
                <a:ea typeface="Roboto Slab"/>
                <a:cs typeface="Roboto Slab"/>
                <a:sym typeface="Roboto Slab"/>
              </a:rPr>
              <a:t> </a:t>
            </a:r>
            <a:r>
              <a:rPr lang="en-US">
                <a:latin typeface="Roboto Slab"/>
                <a:ea typeface="Roboto Slab"/>
                <a:cs typeface="Roboto Slab"/>
                <a:sym typeface="Roboto Slab"/>
              </a:rPr>
              <a:t>attend to important words base on each context, forming meaningful representations</a:t>
            </a:r>
            <a:endParaRPr>
              <a:latin typeface="Roboto Slab"/>
              <a:ea typeface="Roboto Slab"/>
              <a:cs typeface="Roboto Slab"/>
              <a:sym typeface="Roboto Slab"/>
            </a:endParaRPr>
          </a:p>
        </p:txBody>
      </p:sp>
      <p:pic>
        <p:nvPicPr>
          <p:cNvPr id="843" name="Google Shape;843;g2107d86e321_1_65"/>
          <p:cNvPicPr preferRelativeResize="0"/>
          <p:nvPr/>
        </p:nvPicPr>
        <p:blipFill>
          <a:blip r:embed="rId4">
            <a:alphaModFix/>
          </a:blip>
          <a:stretch>
            <a:fillRect/>
          </a:stretch>
        </p:blipFill>
        <p:spPr>
          <a:xfrm>
            <a:off x="369525" y="1490625"/>
            <a:ext cx="2739565" cy="3169475"/>
          </a:xfrm>
          <a:prstGeom prst="rect">
            <a:avLst/>
          </a:prstGeom>
          <a:noFill/>
          <a:ln>
            <a:noFill/>
          </a:ln>
        </p:spPr>
      </p:pic>
      <p:sp>
        <p:nvSpPr>
          <p:cNvPr id="844" name="Google Shape;844;g2107d86e321_1_65"/>
          <p:cNvSpPr txBox="1"/>
          <p:nvPr/>
        </p:nvSpPr>
        <p:spPr>
          <a:xfrm>
            <a:off x="1670800" y="5364950"/>
            <a:ext cx="31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845" name="Google Shape;845;g2107d86e321_1_65"/>
          <p:cNvSpPr txBox="1"/>
          <p:nvPr/>
        </p:nvSpPr>
        <p:spPr>
          <a:xfrm>
            <a:off x="619075" y="4660100"/>
            <a:ext cx="343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Roboto Slab"/>
                <a:ea typeface="Roboto Slab"/>
                <a:cs typeface="Roboto Slab"/>
                <a:sym typeface="Roboto Slab"/>
              </a:rPr>
              <a:t>Attention is all we need! https://arxiv.org/abs/1706.03762</a:t>
            </a:r>
            <a:endParaRPr sz="1100">
              <a:latin typeface="Roboto Slab"/>
              <a:ea typeface="Roboto Slab"/>
              <a:cs typeface="Roboto Slab"/>
              <a:sym typeface="Roboto Sla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851" name="Google Shape;851;p14"/>
          <p:cNvSpPr/>
          <p:nvPr/>
        </p:nvSpPr>
        <p:spPr>
          <a:xfrm>
            <a:off x="744" y="143678"/>
            <a:ext cx="3194019" cy="433575"/>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Motivation</a:t>
            </a:r>
            <a:endParaRPr b="1" i="0" sz="1600" u="none" cap="none" strike="noStrike">
              <a:solidFill>
                <a:schemeClr val="lt1"/>
              </a:solidFill>
              <a:latin typeface="Source Sans Pro"/>
              <a:ea typeface="Source Sans Pro"/>
              <a:cs typeface="Source Sans Pro"/>
              <a:sym typeface="Source Sans Pro"/>
            </a:endParaRPr>
          </a:p>
        </p:txBody>
      </p:sp>
      <p:sp>
        <p:nvSpPr>
          <p:cNvPr id="852" name="Google Shape;852;p14"/>
          <p:cNvSpPr txBox="1"/>
          <p:nvPr/>
        </p:nvSpPr>
        <p:spPr>
          <a:xfrm>
            <a:off x="3096077" y="265625"/>
            <a:ext cx="3383400" cy="354000"/>
          </a:xfrm>
          <a:prstGeom prst="rect">
            <a:avLst/>
          </a:prstGeom>
          <a:noFill/>
          <a:ln>
            <a:noFill/>
          </a:ln>
        </p:spPr>
        <p:txBody>
          <a:bodyPr anchorCtr="0" anchor="t" bIns="68550" lIns="68550" spcFirstLastPara="1" rIns="68550" wrap="square" tIns="68550">
            <a:spAutoFit/>
          </a:bodyPr>
          <a:lstStyle/>
          <a:p>
            <a:pPr indent="0" lvl="0" marL="0" marR="5239" rtl="0" algn="ctr">
              <a:lnSpc>
                <a:spcPct val="100000"/>
              </a:lnSpc>
              <a:spcBef>
                <a:spcPts val="0"/>
              </a:spcBef>
              <a:spcAft>
                <a:spcPts val="0"/>
              </a:spcAft>
              <a:buNone/>
            </a:pPr>
            <a:r>
              <a:rPr b="1" lang="en-US">
                <a:solidFill>
                  <a:srgbClr val="262626"/>
                </a:solidFill>
                <a:latin typeface="Quattrocento Sans"/>
                <a:ea typeface="Quattrocento Sans"/>
                <a:cs typeface="Quattrocento Sans"/>
                <a:sym typeface="Quattrocento Sans"/>
              </a:rPr>
              <a:t>Self-attention from a GNN perspective</a:t>
            </a:r>
            <a:endParaRPr b="1" i="0" sz="1400" u="none" cap="none" strike="noStrike">
              <a:solidFill>
                <a:srgbClr val="262626"/>
              </a:solidFill>
              <a:latin typeface="Quattrocento Sans"/>
              <a:ea typeface="Quattrocento Sans"/>
              <a:cs typeface="Quattrocento Sans"/>
              <a:sym typeface="Quattrocento Sans"/>
            </a:endParaRPr>
          </a:p>
        </p:txBody>
      </p:sp>
      <p:sp>
        <p:nvSpPr>
          <p:cNvPr id="853" name="Google Shape;853;p14"/>
          <p:cNvSpPr/>
          <p:nvPr/>
        </p:nvSpPr>
        <p:spPr>
          <a:xfrm>
            <a:off x="1071560" y="263483"/>
            <a:ext cx="5481117"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54" name="Google Shape;854;p14"/>
          <p:cNvSpPr txBox="1"/>
          <p:nvPr/>
        </p:nvSpPr>
        <p:spPr>
          <a:xfrm>
            <a:off x="2721775" y="981425"/>
            <a:ext cx="31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855" name="Google Shape;855;p14"/>
          <p:cNvPicPr preferRelativeResize="0"/>
          <p:nvPr/>
        </p:nvPicPr>
        <p:blipFill rotWithShape="1">
          <a:blip r:embed="rId3">
            <a:alphaModFix/>
          </a:blip>
          <a:srcRect b="0" l="0" r="40391" t="0"/>
          <a:stretch/>
        </p:blipFill>
        <p:spPr>
          <a:xfrm>
            <a:off x="1415313" y="1153325"/>
            <a:ext cx="4941775" cy="3336400"/>
          </a:xfrm>
          <a:prstGeom prst="rect">
            <a:avLst/>
          </a:prstGeom>
          <a:noFill/>
          <a:ln>
            <a:noFill/>
          </a:ln>
        </p:spPr>
      </p:pic>
      <p:sp>
        <p:nvSpPr>
          <p:cNvPr id="856" name="Google Shape;856;p14"/>
          <p:cNvSpPr txBox="1"/>
          <p:nvPr/>
        </p:nvSpPr>
        <p:spPr>
          <a:xfrm>
            <a:off x="400050" y="907250"/>
            <a:ext cx="71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857" name="Google Shape;857;p14"/>
          <p:cNvSpPr txBox="1"/>
          <p:nvPr/>
        </p:nvSpPr>
        <p:spPr>
          <a:xfrm>
            <a:off x="6057900" y="1864875"/>
            <a:ext cx="148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Roboto Slab"/>
                <a:ea typeface="Roboto Slab"/>
                <a:cs typeface="Roboto Slab"/>
                <a:sym typeface="Roboto Slab"/>
              </a:rPr>
              <a:t>Trainable weights</a:t>
            </a:r>
            <a:endParaRPr sz="900">
              <a:latin typeface="Roboto Slab"/>
              <a:ea typeface="Roboto Slab"/>
              <a:cs typeface="Roboto Slab"/>
              <a:sym typeface="Roboto Slab"/>
            </a:endParaRPr>
          </a:p>
        </p:txBody>
      </p:sp>
      <p:cxnSp>
        <p:nvCxnSpPr>
          <p:cNvPr id="858" name="Google Shape;858;p14"/>
          <p:cNvCxnSpPr>
            <a:endCxn id="857" idx="1"/>
          </p:cNvCxnSpPr>
          <p:nvPr/>
        </p:nvCxnSpPr>
        <p:spPr>
          <a:xfrm flipH="1" rot="10800000">
            <a:off x="5772000" y="2026425"/>
            <a:ext cx="285900" cy="166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2107d86e321_1_887"/>
          <p:cNvSpPr/>
          <p:nvPr/>
        </p:nvSpPr>
        <p:spPr>
          <a:xfrm>
            <a:off x="99048" y="260800"/>
            <a:ext cx="6480202"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64" name="Google Shape;864;g2107d86e321_1_887"/>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800">
                <a:solidFill>
                  <a:schemeClr val="lt1"/>
                </a:solidFill>
                <a:latin typeface="Quattrocento Sans"/>
                <a:ea typeface="Quattrocento Sans"/>
                <a:cs typeface="Quattrocento Sans"/>
                <a:sym typeface="Quattrocento Sans"/>
              </a:rPr>
              <a:t>Motivation</a:t>
            </a:r>
            <a:endParaRPr b="1" i="0" sz="1800" u="none" cap="none" strike="noStrike">
              <a:solidFill>
                <a:schemeClr val="lt1"/>
              </a:solidFill>
              <a:latin typeface="Source Sans Pro"/>
              <a:ea typeface="Source Sans Pro"/>
              <a:cs typeface="Source Sans Pro"/>
              <a:sym typeface="Source Sans Pro"/>
            </a:endParaRPr>
          </a:p>
        </p:txBody>
      </p:sp>
      <p:sp>
        <p:nvSpPr>
          <p:cNvPr id="865" name="Google Shape;865;g2107d86e321_1_887"/>
          <p:cNvSpPr txBox="1"/>
          <p:nvPr/>
        </p:nvSpPr>
        <p:spPr>
          <a:xfrm>
            <a:off x="3155803" y="255275"/>
            <a:ext cx="35523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Self-attention for statement-level SVD</a:t>
            </a:r>
            <a:endParaRPr/>
          </a:p>
        </p:txBody>
      </p:sp>
      <p:sp>
        <p:nvSpPr>
          <p:cNvPr id="866" name="Google Shape;866;g2107d86e321_1_887"/>
          <p:cNvSpPr txBox="1"/>
          <p:nvPr/>
        </p:nvSpPr>
        <p:spPr>
          <a:xfrm>
            <a:off x="728675" y="4586300"/>
            <a:ext cx="1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867" name="Google Shape;867;g2107d86e321_1_887"/>
          <p:cNvSpPr txBox="1"/>
          <p:nvPr/>
        </p:nvSpPr>
        <p:spPr>
          <a:xfrm>
            <a:off x="257175" y="864400"/>
            <a:ext cx="83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Roboto Slab"/>
                <a:ea typeface="Roboto Slab"/>
                <a:cs typeface="Roboto Slab"/>
                <a:sym typeface="Roboto Slab"/>
              </a:rPr>
              <a:t>We can also use this approach to analyze relationships between statements in a code snippet!</a:t>
            </a:r>
            <a:endParaRPr>
              <a:solidFill>
                <a:schemeClr val="dk1"/>
              </a:solidFill>
              <a:latin typeface="Roboto Slab"/>
              <a:ea typeface="Roboto Slab"/>
              <a:cs typeface="Roboto Slab"/>
              <a:sym typeface="Roboto Slab"/>
            </a:endParaRPr>
          </a:p>
        </p:txBody>
      </p:sp>
      <p:pic>
        <p:nvPicPr>
          <p:cNvPr id="868" name="Google Shape;868;g2107d86e321_1_887"/>
          <p:cNvPicPr preferRelativeResize="0"/>
          <p:nvPr/>
        </p:nvPicPr>
        <p:blipFill>
          <a:blip r:embed="rId3">
            <a:alphaModFix/>
          </a:blip>
          <a:stretch>
            <a:fillRect/>
          </a:stretch>
        </p:blipFill>
        <p:spPr>
          <a:xfrm>
            <a:off x="431000" y="1719825"/>
            <a:ext cx="7161515" cy="280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
          <p:cNvSpPr txBox="1"/>
          <p:nvPr>
            <p:ph type="ctrTitle"/>
          </p:nvPr>
        </p:nvSpPr>
        <p:spPr>
          <a:xfrm>
            <a:off x="933613" y="358571"/>
            <a:ext cx="5866330" cy="64291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US"/>
              <a:t>Acknowledgement</a:t>
            </a:r>
            <a:endParaRPr/>
          </a:p>
        </p:txBody>
      </p:sp>
      <p:sp>
        <p:nvSpPr>
          <p:cNvPr id="303" name="Google Shape;303;p2"/>
          <p:cNvSpPr txBox="1"/>
          <p:nvPr>
            <p:ph idx="1" type="subTitle"/>
          </p:nvPr>
        </p:nvSpPr>
        <p:spPr>
          <a:xfrm>
            <a:off x="816925" y="1354910"/>
            <a:ext cx="6694218" cy="933222"/>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None/>
            </a:pPr>
            <a:r>
              <a:rPr lang="en-US"/>
              <a:t>Big thanks to Dr. Lê Kim Hùng (University of Information Technology (UIT))</a:t>
            </a:r>
            <a:endParaRPr/>
          </a:p>
        </p:txBody>
      </p:sp>
      <p:sp>
        <p:nvSpPr>
          <p:cNvPr id="304" name="Google Shape;304;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descr="logo-uit | Tuổi trẻ UIT" id="305" name="Google Shape;305;p2"/>
          <p:cNvPicPr preferRelativeResize="0"/>
          <p:nvPr/>
        </p:nvPicPr>
        <p:blipFill rotWithShape="1">
          <a:blip r:embed="rId3">
            <a:alphaModFix/>
          </a:blip>
          <a:srcRect b="0" l="0" r="0" t="0"/>
          <a:stretch/>
        </p:blipFill>
        <p:spPr>
          <a:xfrm>
            <a:off x="8109008" y="309504"/>
            <a:ext cx="895551" cy="7410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2107d86e321_1_896"/>
          <p:cNvSpPr/>
          <p:nvPr/>
        </p:nvSpPr>
        <p:spPr>
          <a:xfrm>
            <a:off x="99048" y="260800"/>
            <a:ext cx="6480202"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74" name="Google Shape;874;g2107d86e321_1_896"/>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Motivation</a:t>
            </a:r>
            <a:endParaRPr b="1" i="0" sz="1600" u="none" cap="none" strike="noStrike">
              <a:solidFill>
                <a:schemeClr val="lt1"/>
              </a:solidFill>
              <a:latin typeface="Source Sans Pro"/>
              <a:ea typeface="Source Sans Pro"/>
              <a:cs typeface="Source Sans Pro"/>
              <a:sym typeface="Source Sans Pro"/>
            </a:endParaRPr>
          </a:p>
        </p:txBody>
      </p:sp>
      <p:sp>
        <p:nvSpPr>
          <p:cNvPr id="875" name="Google Shape;875;g2107d86e321_1_896"/>
          <p:cNvSpPr txBox="1"/>
          <p:nvPr/>
        </p:nvSpPr>
        <p:spPr>
          <a:xfrm>
            <a:off x="3155803" y="255275"/>
            <a:ext cx="35523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Main research question</a:t>
            </a:r>
            <a:endParaRPr/>
          </a:p>
        </p:txBody>
      </p:sp>
      <p:pic>
        <p:nvPicPr>
          <p:cNvPr id="876" name="Google Shape;876;g2107d86e321_1_896"/>
          <p:cNvPicPr preferRelativeResize="0"/>
          <p:nvPr/>
        </p:nvPicPr>
        <p:blipFill>
          <a:blip r:embed="rId3">
            <a:alphaModFix/>
          </a:blip>
          <a:stretch>
            <a:fillRect/>
          </a:stretch>
        </p:blipFill>
        <p:spPr>
          <a:xfrm>
            <a:off x="3613899" y="1385900"/>
            <a:ext cx="1764499" cy="1764499"/>
          </a:xfrm>
          <a:prstGeom prst="rect">
            <a:avLst/>
          </a:prstGeom>
          <a:noFill/>
          <a:ln>
            <a:noFill/>
          </a:ln>
        </p:spPr>
      </p:pic>
      <p:sp>
        <p:nvSpPr>
          <p:cNvPr id="877" name="Google Shape;877;g2107d86e321_1_896"/>
          <p:cNvSpPr txBox="1"/>
          <p:nvPr/>
        </p:nvSpPr>
        <p:spPr>
          <a:xfrm>
            <a:off x="1481450" y="3529000"/>
            <a:ext cx="61839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accent2"/>
                </a:solidFill>
                <a:latin typeface="Roboto Slab"/>
                <a:ea typeface="Roboto Slab"/>
                <a:cs typeface="Roboto Slab"/>
                <a:sym typeface="Roboto Slab"/>
              </a:rPr>
              <a:t>Can we apply </a:t>
            </a:r>
            <a:r>
              <a:rPr lang="en-US" sz="1800">
                <a:solidFill>
                  <a:srgbClr val="639729"/>
                </a:solidFill>
                <a:latin typeface="Roboto Slab"/>
                <a:ea typeface="Roboto Slab"/>
                <a:cs typeface="Roboto Slab"/>
                <a:sym typeface="Roboto Slab"/>
              </a:rPr>
              <a:t>self-attention mechanism</a:t>
            </a:r>
            <a:r>
              <a:rPr lang="en-US" sz="1800">
                <a:solidFill>
                  <a:schemeClr val="accent2"/>
                </a:solidFill>
                <a:latin typeface="Roboto Slab"/>
                <a:ea typeface="Roboto Slab"/>
                <a:cs typeface="Roboto Slab"/>
                <a:sym typeface="Roboto Slab"/>
              </a:rPr>
              <a:t> to replace </a:t>
            </a:r>
            <a:r>
              <a:rPr lang="en-US" sz="1800">
                <a:solidFill>
                  <a:srgbClr val="D91E48"/>
                </a:solidFill>
                <a:latin typeface="Roboto Slab"/>
                <a:ea typeface="Roboto Slab"/>
                <a:cs typeface="Roboto Slab"/>
                <a:sym typeface="Roboto Slab"/>
              </a:rPr>
              <a:t>Graph Neuron Network </a:t>
            </a:r>
            <a:r>
              <a:rPr lang="en-US" sz="1800">
                <a:solidFill>
                  <a:schemeClr val="accent2"/>
                </a:solidFill>
                <a:latin typeface="Roboto Slab"/>
                <a:ea typeface="Roboto Slab"/>
                <a:cs typeface="Roboto Slab"/>
                <a:sym typeface="Roboto Slab"/>
              </a:rPr>
              <a:t>for </a:t>
            </a:r>
            <a:r>
              <a:rPr lang="en-US" sz="1800">
                <a:solidFill>
                  <a:srgbClr val="639729"/>
                </a:solidFill>
                <a:latin typeface="Roboto Slab"/>
                <a:ea typeface="Roboto Slab"/>
                <a:cs typeface="Roboto Slab"/>
                <a:sym typeface="Roboto Slab"/>
              </a:rPr>
              <a:t>statement-level </a:t>
            </a:r>
            <a:r>
              <a:rPr lang="en-US" sz="1800">
                <a:solidFill>
                  <a:schemeClr val="accent2"/>
                </a:solidFill>
                <a:latin typeface="Roboto Slab"/>
                <a:ea typeface="Roboto Slab"/>
                <a:cs typeface="Roboto Slab"/>
                <a:sym typeface="Roboto Slab"/>
              </a:rPr>
              <a:t>vulnerability detection task?</a:t>
            </a:r>
            <a:endParaRPr sz="1800">
              <a:solidFill>
                <a:schemeClr val="accent2"/>
              </a:solidFill>
              <a:latin typeface="Roboto Slab"/>
              <a:ea typeface="Roboto Slab"/>
              <a:cs typeface="Roboto Slab"/>
              <a:sym typeface="Roboto Slab"/>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
          <p:cNvSpPr/>
          <p:nvPr/>
        </p:nvSpPr>
        <p:spPr>
          <a:xfrm>
            <a:off x="744" y="143678"/>
            <a:ext cx="3194019" cy="433575"/>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883" name="Google Shape;883;p11"/>
          <p:cNvSpPr txBox="1"/>
          <p:nvPr/>
        </p:nvSpPr>
        <p:spPr>
          <a:xfrm>
            <a:off x="3120415" y="265614"/>
            <a:ext cx="1451584" cy="353921"/>
          </a:xfrm>
          <a:prstGeom prst="rect">
            <a:avLst/>
          </a:prstGeom>
          <a:noFill/>
          <a:ln>
            <a:noFill/>
          </a:ln>
        </p:spPr>
        <p:txBody>
          <a:bodyPr anchorCtr="0" anchor="t" bIns="68550" lIns="68550" spcFirstLastPara="1" rIns="68550" wrap="square" tIns="68550">
            <a:spAutoFit/>
          </a:bodyPr>
          <a:lstStyle/>
          <a:p>
            <a:pPr indent="0" lvl="0" marL="0" marR="5239" rtl="0" algn="ctr">
              <a:lnSpc>
                <a:spcPct val="100000"/>
              </a:lnSpc>
              <a:spcBef>
                <a:spcPts val="0"/>
              </a:spcBef>
              <a:spcAft>
                <a:spcPts val="0"/>
              </a:spcAft>
              <a:buNone/>
            </a:pPr>
            <a:r>
              <a:rPr b="1" i="0" lang="en-US" sz="1400" u="none" cap="none" strike="noStrike">
                <a:solidFill>
                  <a:srgbClr val="262626"/>
                </a:solidFill>
                <a:latin typeface="Quattrocento Sans"/>
                <a:ea typeface="Quattrocento Sans"/>
                <a:cs typeface="Quattrocento Sans"/>
                <a:sym typeface="Quattrocento Sans"/>
              </a:rPr>
              <a:t>Goal</a:t>
            </a:r>
            <a:endParaRPr/>
          </a:p>
        </p:txBody>
      </p:sp>
      <p:sp>
        <p:nvSpPr>
          <p:cNvPr id="884" name="Google Shape;884;p11"/>
          <p:cNvSpPr/>
          <p:nvPr/>
        </p:nvSpPr>
        <p:spPr>
          <a:xfrm>
            <a:off x="594806" y="260808"/>
            <a:ext cx="3931704"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85" name="Google Shape;885;p11"/>
          <p:cNvSpPr txBox="1"/>
          <p:nvPr/>
        </p:nvSpPr>
        <p:spPr>
          <a:xfrm>
            <a:off x="892388" y="2611876"/>
            <a:ext cx="7083900" cy="6465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t/>
            </a:r>
            <a:endParaRPr sz="1800">
              <a:solidFill>
                <a:srgbClr val="006157"/>
              </a:solidFill>
              <a:latin typeface="Quattrocento Sans"/>
              <a:ea typeface="Quattrocento Sans"/>
              <a:cs typeface="Quattrocento Sans"/>
              <a:sym typeface="Quattrocento Sans"/>
            </a:endParaRPr>
          </a:p>
          <a:p>
            <a:pPr indent="0" lvl="0" marL="457200" marR="0" rtl="0" algn="l">
              <a:lnSpc>
                <a:spcPct val="100000"/>
              </a:lnSpc>
              <a:spcBef>
                <a:spcPts val="0"/>
              </a:spcBef>
              <a:spcAft>
                <a:spcPts val="0"/>
              </a:spcAft>
              <a:buNone/>
            </a:pPr>
            <a:r>
              <a:t/>
            </a:r>
            <a:endParaRPr b="1" i="0" sz="1800" u="none" cap="none" strike="noStrike">
              <a:solidFill>
                <a:srgbClr val="006157"/>
              </a:solidFill>
              <a:latin typeface="Quattrocento Sans"/>
              <a:ea typeface="Quattrocento Sans"/>
              <a:cs typeface="Quattrocento Sans"/>
              <a:sym typeface="Quattrocento Sans"/>
            </a:endParaRPr>
          </a:p>
        </p:txBody>
      </p:sp>
      <p:sp>
        <p:nvSpPr>
          <p:cNvPr id="886" name="Google Shape;886;p11"/>
          <p:cNvSpPr txBox="1"/>
          <p:nvPr/>
        </p:nvSpPr>
        <p:spPr>
          <a:xfrm>
            <a:off x="665888" y="2483300"/>
            <a:ext cx="69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87" name="Google Shape;887;p11"/>
          <p:cNvPicPr preferRelativeResize="0"/>
          <p:nvPr/>
        </p:nvPicPr>
        <p:blipFill>
          <a:blip r:embed="rId3">
            <a:alphaModFix/>
          </a:blip>
          <a:stretch>
            <a:fillRect/>
          </a:stretch>
        </p:blipFill>
        <p:spPr>
          <a:xfrm>
            <a:off x="254075" y="1485150"/>
            <a:ext cx="8360551" cy="3042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2107d86e321_1_72"/>
          <p:cNvSpPr/>
          <p:nvPr/>
        </p:nvSpPr>
        <p:spPr>
          <a:xfrm>
            <a:off x="0" y="0"/>
            <a:ext cx="9144000" cy="5143500"/>
          </a:xfrm>
          <a:prstGeom prst="rect">
            <a:avLst/>
          </a:prstGeom>
          <a:solidFill>
            <a:srgbClr val="F2F2F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pic>
        <p:nvPicPr>
          <p:cNvPr id="894" name="Google Shape;894;g2107d86e321_1_72"/>
          <p:cNvPicPr preferRelativeResize="0"/>
          <p:nvPr/>
        </p:nvPicPr>
        <p:blipFill rotWithShape="1">
          <a:blip r:embed="rId3">
            <a:alphaModFix/>
          </a:blip>
          <a:srcRect b="0" l="0" r="0" t="0"/>
          <a:stretch/>
        </p:blipFill>
        <p:spPr>
          <a:xfrm>
            <a:off x="695843" y="39822"/>
            <a:ext cx="8190343" cy="4992768"/>
          </a:xfrm>
          <a:prstGeom prst="rect">
            <a:avLst/>
          </a:prstGeom>
          <a:noFill/>
          <a:ln>
            <a:noFill/>
          </a:ln>
        </p:spPr>
      </p:pic>
      <p:sp>
        <p:nvSpPr>
          <p:cNvPr id="895" name="Google Shape;895;g2107d86e321_1_72"/>
          <p:cNvSpPr/>
          <p:nvPr/>
        </p:nvSpPr>
        <p:spPr>
          <a:xfrm>
            <a:off x="575438" y="45469"/>
            <a:ext cx="8273384" cy="5050827"/>
          </a:xfrm>
          <a:custGeom>
            <a:rect b="b" l="l" r="r" t="t"/>
            <a:pathLst>
              <a:path extrusionOk="0" h="738695" w="738695">
                <a:moveTo>
                  <a:pt x="0" y="0"/>
                </a:moveTo>
                <a:lnTo>
                  <a:pt x="738695" y="0"/>
                </a:lnTo>
                <a:lnTo>
                  <a:pt x="738695" y="738696"/>
                </a:lnTo>
                <a:lnTo>
                  <a:pt x="0" y="738696"/>
                </a:lnTo>
                <a:close/>
              </a:path>
            </a:pathLst>
          </a:custGeom>
          <a:noFill/>
          <a:ln cap="flat" cmpd="sng" w="38100">
            <a:solidFill>
              <a:schemeClr val="accent3"/>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896" name="Google Shape;896;g2107d86e321_1_72"/>
          <p:cNvSpPr/>
          <p:nvPr/>
        </p:nvSpPr>
        <p:spPr>
          <a:xfrm>
            <a:off x="697575" y="55502"/>
            <a:ext cx="8152500" cy="4956600"/>
          </a:xfrm>
          <a:prstGeom prst="rect">
            <a:avLst/>
          </a:prstGeom>
          <a:solidFill>
            <a:srgbClr val="262626">
              <a:alpha val="8941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Times New Roman"/>
              <a:ea typeface="Times New Roman"/>
              <a:cs typeface="Times New Roman"/>
              <a:sym typeface="Times New Roman"/>
            </a:endParaRPr>
          </a:p>
        </p:txBody>
      </p:sp>
      <p:sp>
        <p:nvSpPr>
          <p:cNvPr id="897" name="Google Shape;897;g2107d86e321_1_72"/>
          <p:cNvSpPr/>
          <p:nvPr/>
        </p:nvSpPr>
        <p:spPr>
          <a:xfrm>
            <a:off x="575442" y="1647353"/>
            <a:ext cx="6630600" cy="575100"/>
          </a:xfrm>
          <a:prstGeom prst="rect">
            <a:avLst/>
          </a:prstGeom>
          <a:solidFill>
            <a:srgbClr val="45698A"/>
          </a:solidFill>
          <a:ln>
            <a:noFill/>
          </a:ln>
          <a:effectLst>
            <a:outerShdw blurRad="190500" sx="101000" rotWithShape="0" algn="tr" dir="8100000" dist="38100" sy="101000">
              <a:srgbClr val="000000">
                <a:alpha val="3451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
        <p:nvSpPr>
          <p:cNvPr id="898" name="Google Shape;898;g2107d86e321_1_72"/>
          <p:cNvSpPr/>
          <p:nvPr/>
        </p:nvSpPr>
        <p:spPr>
          <a:xfrm>
            <a:off x="2317135" y="1955524"/>
            <a:ext cx="5104382" cy="751622"/>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pic>
        <p:nvPicPr>
          <p:cNvPr id="899" name="Google Shape;899;g2107d86e321_1_72"/>
          <p:cNvPicPr preferRelativeResize="0"/>
          <p:nvPr/>
        </p:nvPicPr>
        <p:blipFill rotWithShape="1">
          <a:blip r:embed="rId4">
            <a:alphaModFix/>
          </a:blip>
          <a:srcRect b="0" l="0" r="0" t="0"/>
          <a:stretch/>
        </p:blipFill>
        <p:spPr>
          <a:xfrm>
            <a:off x="-371823" y="4712465"/>
            <a:ext cx="862072" cy="862070"/>
          </a:xfrm>
          <a:prstGeom prst="rect">
            <a:avLst/>
          </a:prstGeom>
          <a:noFill/>
          <a:ln>
            <a:noFill/>
          </a:ln>
        </p:spPr>
      </p:pic>
      <p:grpSp>
        <p:nvGrpSpPr>
          <p:cNvPr id="900" name="Google Shape;900;g2107d86e321_1_72"/>
          <p:cNvGrpSpPr/>
          <p:nvPr/>
        </p:nvGrpSpPr>
        <p:grpSpPr>
          <a:xfrm>
            <a:off x="-466143" y="1967758"/>
            <a:ext cx="579928" cy="620887"/>
            <a:chOff x="6828052" y="3971381"/>
            <a:chExt cx="3129669" cy="3350714"/>
          </a:xfrm>
        </p:grpSpPr>
        <p:sp>
          <p:nvSpPr>
            <p:cNvPr id="901" name="Google Shape;901;g2107d86e321_1_72"/>
            <p:cNvSpPr/>
            <p:nvPr/>
          </p:nvSpPr>
          <p:spPr>
            <a:xfrm rot="-2693915">
              <a:off x="9881832" y="7251005"/>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02" name="Google Shape;902;g2107d86e321_1_72"/>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03" name="Google Shape;903;g2107d86e321_1_72"/>
            <p:cNvSpPr/>
            <p:nvPr/>
          </p:nvSpPr>
          <p:spPr>
            <a:xfrm rot="-2693915">
              <a:off x="9882570" y="674901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04" name="Google Shape;904;g2107d86e321_1_72"/>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05" name="Google Shape;905;g2107d86e321_1_72"/>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06" name="Google Shape;906;g2107d86e321_1_72"/>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07" name="Google Shape;907;g2107d86e321_1_72"/>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08" name="Google Shape;908;g2107d86e321_1_72"/>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09" name="Google Shape;909;g2107d86e321_1_72"/>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10" name="Google Shape;910;g2107d86e321_1_72"/>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11" name="Google Shape;911;g2107d86e321_1_72"/>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12" name="Google Shape;912;g2107d86e321_1_72"/>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13" name="Google Shape;913;g2107d86e321_1_72"/>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14" name="Google Shape;914;g2107d86e321_1_72"/>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15" name="Google Shape;915;g2107d86e321_1_72"/>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16" name="Google Shape;916;g2107d86e321_1_72"/>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17" name="Google Shape;917;g2107d86e321_1_72"/>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18" name="Google Shape;918;g2107d86e321_1_72"/>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19" name="Google Shape;919;g2107d86e321_1_72"/>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20" name="Google Shape;920;g2107d86e321_1_72"/>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21" name="Google Shape;921;g2107d86e321_1_72"/>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22" name="Google Shape;922;g2107d86e321_1_72"/>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23" name="Google Shape;923;g2107d86e321_1_72"/>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24" name="Google Shape;924;g2107d86e321_1_72"/>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25" name="Google Shape;925;g2107d86e321_1_72"/>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26" name="Google Shape;926;g2107d86e321_1_72"/>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27" name="Google Shape;927;g2107d86e321_1_72"/>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28" name="Google Shape;928;g2107d86e321_1_72"/>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29" name="Google Shape;929;g2107d86e321_1_72"/>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30" name="Google Shape;930;g2107d86e321_1_72"/>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31" name="Google Shape;931;g2107d86e321_1_72"/>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32" name="Google Shape;932;g2107d86e321_1_72"/>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33" name="Google Shape;933;g2107d86e321_1_72"/>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34" name="Google Shape;934;g2107d86e321_1_72"/>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35" name="Google Shape;935;g2107d86e321_1_72"/>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36" name="Google Shape;936;g2107d86e321_1_72"/>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37" name="Google Shape;937;g2107d86e321_1_72"/>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38" name="Google Shape;938;g2107d86e321_1_72"/>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39" name="Google Shape;939;g2107d86e321_1_72"/>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40" name="Google Shape;940;g2107d86e321_1_72"/>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41" name="Google Shape;941;g2107d86e321_1_72"/>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42" name="Google Shape;942;g2107d86e321_1_72"/>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43" name="Google Shape;943;g2107d86e321_1_72"/>
            <p:cNvSpPr/>
            <p:nvPr/>
          </p:nvSpPr>
          <p:spPr>
            <a:xfrm rot="-2693915">
              <a:off x="9121519" y="724988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44" name="Google Shape;944;g2107d86e321_1_72"/>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45" name="Google Shape;945;g2107d86e321_1_72"/>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46" name="Google Shape;946;g2107d86e321_1_72"/>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47" name="Google Shape;947;g2107d86e321_1_72"/>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48" name="Google Shape;948;g2107d86e321_1_72"/>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49" name="Google Shape;949;g2107d86e321_1_72"/>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50" name="Google Shape;950;g2107d86e321_1_72"/>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51" name="Google Shape;951;g2107d86e321_1_72"/>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52" name="Google Shape;952;g2107d86e321_1_72"/>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53" name="Google Shape;953;g2107d86e321_1_72"/>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54" name="Google Shape;954;g2107d86e321_1_72"/>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55" name="Google Shape;955;g2107d86e321_1_72"/>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56" name="Google Shape;956;g2107d86e321_1_72"/>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57" name="Google Shape;957;g2107d86e321_1_72"/>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58" name="Google Shape;958;g2107d86e321_1_72"/>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59" name="Google Shape;959;g2107d86e321_1_72"/>
            <p:cNvSpPr/>
            <p:nvPr/>
          </p:nvSpPr>
          <p:spPr>
            <a:xfrm rot="-2693915">
              <a:off x="8868828" y="6747505"/>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60" name="Google Shape;960;g2107d86e321_1_72"/>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61" name="Google Shape;961;g2107d86e321_1_72"/>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62" name="Google Shape;962;g2107d86e321_1_72"/>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63" name="Google Shape;963;g2107d86e321_1_72"/>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64" name="Google Shape;964;g2107d86e321_1_72"/>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65" name="Google Shape;965;g2107d86e321_1_72"/>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66" name="Google Shape;966;g2107d86e321_1_72"/>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67" name="Google Shape;967;g2107d86e321_1_72"/>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68" name="Google Shape;968;g2107d86e321_1_72"/>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69" name="Google Shape;969;g2107d86e321_1_72"/>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70" name="Google Shape;970;g2107d86e321_1_72"/>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71" name="Google Shape;971;g2107d86e321_1_72"/>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72" name="Google Shape;972;g2107d86e321_1_72"/>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73" name="Google Shape;973;g2107d86e321_1_72"/>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74" name="Google Shape;974;g2107d86e321_1_72"/>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75" name="Google Shape;975;g2107d86e321_1_72"/>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76" name="Google Shape;976;g2107d86e321_1_72"/>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77" name="Google Shape;977;g2107d86e321_1_72"/>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78" name="Google Shape;978;g2107d86e321_1_72"/>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79" name="Google Shape;979;g2107d86e321_1_72"/>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80" name="Google Shape;980;g2107d86e321_1_72"/>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81" name="Google Shape;981;g2107d86e321_1_72"/>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82" name="Google Shape;982;g2107d86e321_1_72"/>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83" name="Google Shape;983;g2107d86e321_1_72"/>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84" name="Google Shape;984;g2107d86e321_1_72"/>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85" name="Google Shape;985;g2107d86e321_1_72"/>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86" name="Google Shape;986;g2107d86e321_1_72"/>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87" name="Google Shape;987;g2107d86e321_1_72"/>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88" name="Google Shape;988;g2107d86e321_1_72"/>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89" name="Google Shape;989;g2107d86e321_1_72"/>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90" name="Google Shape;990;g2107d86e321_1_72"/>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91" name="Google Shape;991;g2107d86e321_1_72"/>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92" name="Google Shape;992;g2107d86e321_1_72"/>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93" name="Google Shape;993;g2107d86e321_1_72"/>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94" name="Google Shape;994;g2107d86e321_1_72"/>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95" name="Google Shape;995;g2107d86e321_1_72"/>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96" name="Google Shape;996;g2107d86e321_1_72"/>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97" name="Google Shape;997;g2107d86e321_1_72"/>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98" name="Google Shape;998;g2107d86e321_1_72"/>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999" name="Google Shape;999;g2107d86e321_1_72"/>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00" name="Google Shape;1000;g2107d86e321_1_72"/>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01" name="Google Shape;1001;g2107d86e321_1_72"/>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02" name="Google Shape;1002;g2107d86e321_1_72"/>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03" name="Google Shape;1003;g2107d86e321_1_72"/>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04" name="Google Shape;1004;g2107d86e321_1_72"/>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05" name="Google Shape;1005;g2107d86e321_1_72"/>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06" name="Google Shape;1006;g2107d86e321_1_72"/>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07" name="Google Shape;1007;g2107d86e321_1_72"/>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08" name="Google Shape;1008;g2107d86e321_1_72"/>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09" name="Google Shape;1009;g2107d86e321_1_72"/>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10" name="Google Shape;1010;g2107d86e321_1_72"/>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11" name="Google Shape;1011;g2107d86e321_1_72"/>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12" name="Google Shape;1012;g2107d86e321_1_72"/>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13" name="Google Shape;1013;g2107d86e321_1_72"/>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14" name="Google Shape;1014;g2107d86e321_1_72"/>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15" name="Google Shape;1015;g2107d86e321_1_72"/>
            <p:cNvSpPr/>
            <p:nvPr/>
          </p:nvSpPr>
          <p:spPr>
            <a:xfrm rot="-2693915">
              <a:off x="7854958" y="674603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16" name="Google Shape;1016;g2107d86e321_1_72"/>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17" name="Google Shape;1017;g2107d86e321_1_72"/>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18" name="Google Shape;1018;g2107d86e321_1_72"/>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19" name="Google Shape;1019;g2107d86e321_1_72"/>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20" name="Google Shape;1020;g2107d86e321_1_72"/>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21" name="Google Shape;1021;g2107d86e321_1_72"/>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22" name="Google Shape;1022;g2107d86e321_1_72"/>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23" name="Google Shape;1023;g2107d86e321_1_72"/>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24" name="Google Shape;1024;g2107d86e321_1_72"/>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25" name="Google Shape;1025;g2107d86e321_1_72"/>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26" name="Google Shape;1026;g2107d86e321_1_72"/>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27" name="Google Shape;1027;g2107d86e321_1_72"/>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28" name="Google Shape;1028;g2107d86e321_1_72"/>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29" name="Google Shape;1029;g2107d86e321_1_72"/>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30" name="Google Shape;1030;g2107d86e321_1_72"/>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31" name="Google Shape;1031;g2107d86e321_1_72"/>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32" name="Google Shape;1032;g2107d86e321_1_72"/>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33" name="Google Shape;1033;g2107d86e321_1_72"/>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34" name="Google Shape;1034;g2107d86e321_1_72"/>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35" name="Google Shape;1035;g2107d86e321_1_72"/>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36" name="Google Shape;1036;g2107d86e321_1_72"/>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37" name="Google Shape;1037;g2107d86e321_1_72"/>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38" name="Google Shape;1038;g2107d86e321_1_72"/>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39" name="Google Shape;1039;g2107d86e321_1_72"/>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40" name="Google Shape;1040;g2107d86e321_1_72"/>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41" name="Google Shape;1041;g2107d86e321_1_72"/>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42" name="Google Shape;1042;g2107d86e321_1_72"/>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43" name="Google Shape;1043;g2107d86e321_1_72"/>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44" name="Google Shape;1044;g2107d86e321_1_72"/>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45" name="Google Shape;1045;g2107d86e321_1_72"/>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46" name="Google Shape;1046;g2107d86e321_1_72"/>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47" name="Google Shape;1047;g2107d86e321_1_72"/>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48" name="Google Shape;1048;g2107d86e321_1_72"/>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49" name="Google Shape;1049;g2107d86e321_1_72"/>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50" name="Google Shape;1050;g2107d86e321_1_72"/>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51" name="Google Shape;1051;g2107d86e321_1_72"/>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52" name="Google Shape;1052;g2107d86e321_1_72"/>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53" name="Google Shape;1053;g2107d86e321_1_72"/>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54" name="Google Shape;1054;g2107d86e321_1_72"/>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55" name="Google Shape;1055;g2107d86e321_1_72"/>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56" name="Google Shape;1056;g2107d86e321_1_72"/>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57" name="Google Shape;1057;g2107d86e321_1_72"/>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58" name="Google Shape;1058;g2107d86e321_1_72"/>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59" name="Google Shape;1059;g2107d86e321_1_72"/>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60" name="Google Shape;1060;g2107d86e321_1_72"/>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61" name="Google Shape;1061;g2107d86e321_1_72"/>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62" name="Google Shape;1062;g2107d86e321_1_72"/>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63" name="Google Shape;1063;g2107d86e321_1_72"/>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64" name="Google Shape;1064;g2107d86e321_1_72"/>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65" name="Google Shape;1065;g2107d86e321_1_72"/>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66" name="Google Shape;1066;g2107d86e321_1_72"/>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67" name="Google Shape;1067;g2107d86e321_1_72"/>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68" name="Google Shape;1068;g2107d86e321_1_72"/>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69" name="Google Shape;1069;g2107d86e321_1_72"/>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70" name="Google Shape;1070;g2107d86e321_1_72"/>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71" name="Google Shape;1071;g2107d86e321_1_72"/>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72" name="Google Shape;1072;g2107d86e321_1_72"/>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73" name="Google Shape;1073;g2107d86e321_1_72"/>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74" name="Google Shape;1074;g2107d86e321_1_72"/>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75" name="Google Shape;1075;g2107d86e321_1_72"/>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76" name="Google Shape;1076;g2107d86e321_1_72"/>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77" name="Google Shape;1077;g2107d86e321_1_72"/>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78" name="Google Shape;1078;g2107d86e321_1_72"/>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79" name="Google Shape;1079;g2107d86e321_1_72"/>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80" name="Google Shape;1080;g2107d86e321_1_72"/>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81" name="Google Shape;1081;g2107d86e321_1_72"/>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82" name="Google Shape;1082;g2107d86e321_1_72"/>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grpSp>
      <p:pic>
        <p:nvPicPr>
          <p:cNvPr id="1083" name="Google Shape;1083;g2107d86e321_1_72"/>
          <p:cNvPicPr preferRelativeResize="0"/>
          <p:nvPr/>
        </p:nvPicPr>
        <p:blipFill rotWithShape="1">
          <a:blip r:embed="rId5">
            <a:alphaModFix/>
          </a:blip>
          <a:srcRect b="0" l="0" r="0" t="0"/>
          <a:stretch/>
        </p:blipFill>
        <p:spPr>
          <a:xfrm>
            <a:off x="-218535" y="-224430"/>
            <a:ext cx="635794" cy="635794"/>
          </a:xfrm>
          <a:prstGeom prst="rect">
            <a:avLst/>
          </a:prstGeom>
          <a:noFill/>
          <a:ln>
            <a:noFill/>
          </a:ln>
        </p:spPr>
      </p:pic>
      <p:cxnSp>
        <p:nvCxnSpPr>
          <p:cNvPr id="1084" name="Google Shape;1084;g2107d86e321_1_72"/>
          <p:cNvCxnSpPr/>
          <p:nvPr/>
        </p:nvCxnSpPr>
        <p:spPr>
          <a:xfrm>
            <a:off x="575444" y="1648058"/>
            <a:ext cx="0" cy="2388300"/>
          </a:xfrm>
          <a:prstGeom prst="straightConnector1">
            <a:avLst/>
          </a:prstGeom>
          <a:noFill/>
          <a:ln cap="flat" cmpd="sng" w="38100">
            <a:solidFill>
              <a:schemeClr val="accent2"/>
            </a:solidFill>
            <a:prstDash val="solid"/>
            <a:miter lim="800000"/>
            <a:headEnd len="sm" w="sm" type="none"/>
            <a:tailEnd len="sm" w="sm" type="none"/>
          </a:ln>
        </p:spPr>
      </p:cxnSp>
      <p:sp>
        <p:nvSpPr>
          <p:cNvPr id="1085" name="Google Shape;1085;g2107d86e321_1_72"/>
          <p:cNvSpPr txBox="1"/>
          <p:nvPr/>
        </p:nvSpPr>
        <p:spPr>
          <a:xfrm>
            <a:off x="697580" y="1767520"/>
            <a:ext cx="6510000" cy="333000"/>
          </a:xfrm>
          <a:prstGeom prst="rect">
            <a:avLst/>
          </a:prstGeom>
          <a:noFill/>
          <a:ln>
            <a:noFill/>
          </a:ln>
        </p:spPr>
        <p:txBody>
          <a:bodyPr anchorCtr="0" anchor="t" bIns="0" lIns="0" spcFirstLastPara="1" rIns="0" wrap="square" tIns="9525">
            <a:spAutoFit/>
          </a:bodyPr>
          <a:lstStyle/>
          <a:p>
            <a:pPr indent="0" lvl="0" marL="0" marR="3810" rtl="0" algn="ctr">
              <a:lnSpc>
                <a:spcPct val="150000"/>
              </a:lnSpc>
              <a:spcBef>
                <a:spcPts val="0"/>
              </a:spcBef>
              <a:spcAft>
                <a:spcPts val="0"/>
              </a:spcAft>
              <a:buNone/>
            </a:pPr>
            <a:r>
              <a:rPr b="1" lang="en-US" sz="2100">
                <a:solidFill>
                  <a:schemeClr val="lt1"/>
                </a:solidFill>
                <a:latin typeface="Quattrocento Sans"/>
                <a:ea typeface="Quattrocento Sans"/>
                <a:cs typeface="Quattrocento Sans"/>
                <a:sym typeface="Quattrocento Sans"/>
              </a:rPr>
              <a:t>Methodol</a:t>
            </a:r>
            <a:r>
              <a:rPr b="1" lang="en-US" sz="2100">
                <a:solidFill>
                  <a:schemeClr val="lt1"/>
                </a:solidFill>
                <a:latin typeface="Quattrocento Sans"/>
                <a:ea typeface="Quattrocento Sans"/>
                <a:cs typeface="Quattrocento Sans"/>
                <a:sym typeface="Quattrocento Sans"/>
              </a:rPr>
              <a:t>o</a:t>
            </a:r>
            <a:r>
              <a:rPr b="1" lang="en-US" sz="2100">
                <a:solidFill>
                  <a:schemeClr val="lt1"/>
                </a:solidFill>
                <a:latin typeface="Quattrocento Sans"/>
                <a:ea typeface="Quattrocento Sans"/>
                <a:cs typeface="Quattrocento Sans"/>
                <a:sym typeface="Quattrocento Sans"/>
              </a:rPr>
              <a:t>gy</a:t>
            </a:r>
            <a:endParaRPr/>
          </a:p>
        </p:txBody>
      </p:sp>
      <p:pic>
        <p:nvPicPr>
          <p:cNvPr id="1086" name="Google Shape;1086;g2107d86e321_1_72"/>
          <p:cNvPicPr preferRelativeResize="0"/>
          <p:nvPr/>
        </p:nvPicPr>
        <p:blipFill rotWithShape="1">
          <a:blip r:embed="rId6">
            <a:alphaModFix amt="20000"/>
          </a:blip>
          <a:srcRect b="0" l="2030" r="16089" t="0"/>
          <a:stretch/>
        </p:blipFill>
        <p:spPr>
          <a:xfrm>
            <a:off x="1194432" y="1999732"/>
            <a:ext cx="2961906" cy="2464688"/>
          </a:xfrm>
          <a:prstGeom prst="rect">
            <a:avLst/>
          </a:prstGeom>
          <a:noFill/>
          <a:ln>
            <a:noFill/>
          </a:ln>
        </p:spPr>
      </p:pic>
      <p:pic>
        <p:nvPicPr>
          <p:cNvPr id="1087" name="Google Shape;1087;g2107d86e321_1_72"/>
          <p:cNvPicPr preferRelativeResize="0"/>
          <p:nvPr/>
        </p:nvPicPr>
        <p:blipFill rotWithShape="1">
          <a:blip r:embed="rId6">
            <a:alphaModFix amt="20000"/>
          </a:blip>
          <a:srcRect b="40294" l="27588" r="0" t="0"/>
          <a:stretch/>
        </p:blipFill>
        <p:spPr>
          <a:xfrm>
            <a:off x="4532895" y="3037752"/>
            <a:ext cx="2926625" cy="1644132"/>
          </a:xfrm>
          <a:prstGeom prst="rect">
            <a:avLst/>
          </a:prstGeom>
          <a:noFill/>
          <a:ln>
            <a:noFill/>
          </a:ln>
        </p:spPr>
      </p:pic>
      <p:sp>
        <p:nvSpPr>
          <p:cNvPr id="1088" name="Google Shape;1088;g2107d86e321_1_72"/>
          <p:cNvSpPr/>
          <p:nvPr/>
        </p:nvSpPr>
        <p:spPr>
          <a:xfrm>
            <a:off x="2364694" y="2323406"/>
            <a:ext cx="4991100" cy="276900"/>
          </a:xfrm>
          <a:prstGeom prst="rect">
            <a:avLst/>
          </a:prstGeom>
          <a:noFill/>
          <a:ln>
            <a:noFill/>
          </a:ln>
        </p:spPr>
        <p:txBody>
          <a:bodyPr anchorCtr="0" anchor="t" bIns="34275" lIns="68550" spcFirstLastPara="1" rIns="68550" wrap="square" tIns="34275">
            <a:noAutofit/>
          </a:bodyPr>
          <a:lstStyle/>
          <a:p>
            <a:pPr indent="0" lvl="0" marL="0" marR="5238" rtl="0" algn="ctr">
              <a:lnSpc>
                <a:spcPct val="100000"/>
              </a:lnSpc>
              <a:spcBef>
                <a:spcPts val="0"/>
              </a:spcBef>
              <a:spcAft>
                <a:spcPts val="0"/>
              </a:spcAft>
              <a:buNone/>
            </a:pPr>
            <a:r>
              <a:rPr lang="en-US">
                <a:solidFill>
                  <a:schemeClr val="lt1"/>
                </a:solidFill>
              </a:rPr>
              <a:t>DetectBERT: BERT is all we need!</a:t>
            </a:r>
            <a:endParaRPr>
              <a:solidFill>
                <a:schemeClr val="lt1"/>
              </a:solidFill>
            </a:endParaRPr>
          </a:p>
        </p:txBody>
      </p:sp>
      <p:pic>
        <p:nvPicPr>
          <p:cNvPr id="1089" name="Google Shape;1089;g2107d86e321_1_72"/>
          <p:cNvPicPr preferRelativeResize="0"/>
          <p:nvPr/>
        </p:nvPicPr>
        <p:blipFill rotWithShape="1">
          <a:blip r:embed="rId7">
            <a:alphaModFix amt="50000"/>
          </a:blip>
          <a:srcRect b="0" l="0" r="0" t="0"/>
          <a:stretch/>
        </p:blipFill>
        <p:spPr>
          <a:xfrm>
            <a:off x="438029" y="102517"/>
            <a:ext cx="2397772" cy="1442141"/>
          </a:xfrm>
          <a:prstGeom prst="rect">
            <a:avLst/>
          </a:prstGeom>
          <a:noFill/>
          <a:ln>
            <a:noFill/>
          </a:ln>
        </p:spPr>
      </p:pic>
      <p:sp>
        <p:nvSpPr>
          <p:cNvPr id="1090" name="Google Shape;1090;g2107d86e321_1_72"/>
          <p:cNvSpPr/>
          <p:nvPr/>
        </p:nvSpPr>
        <p:spPr>
          <a:xfrm>
            <a:off x="8728687" y="-2044"/>
            <a:ext cx="415500" cy="5145600"/>
          </a:xfrm>
          <a:prstGeom prst="rect">
            <a:avLst/>
          </a:prstGeom>
          <a:solidFill>
            <a:schemeClr val="accent2"/>
          </a:solidFill>
          <a:ln>
            <a:noFill/>
          </a:ln>
          <a:effectLst>
            <a:outerShdw blurRad="190500" sx="101000" rotWithShape="0" algn="tr" dir="8100000" dist="38100" sy="101000">
              <a:srgbClr val="000000">
                <a:alpha val="3451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2107d86e321_1_2319"/>
          <p:cNvSpPr/>
          <p:nvPr/>
        </p:nvSpPr>
        <p:spPr>
          <a:xfrm>
            <a:off x="99048" y="260800"/>
            <a:ext cx="6480202"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096" name="Google Shape;1096;g2107d86e321_1_2319"/>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2100">
                <a:solidFill>
                  <a:schemeClr val="lt1"/>
                </a:solidFill>
                <a:latin typeface="Quattrocento Sans"/>
                <a:ea typeface="Quattrocento Sans"/>
                <a:cs typeface="Quattrocento Sans"/>
                <a:sym typeface="Quattrocento Sans"/>
              </a:rPr>
              <a:t>Methodology</a:t>
            </a:r>
            <a:endParaRPr b="1" i="0" sz="1600" u="none" cap="none" strike="noStrike">
              <a:solidFill>
                <a:schemeClr val="lt1"/>
              </a:solidFill>
              <a:latin typeface="Source Sans Pro"/>
              <a:ea typeface="Source Sans Pro"/>
              <a:cs typeface="Source Sans Pro"/>
              <a:sym typeface="Source Sans Pro"/>
            </a:endParaRPr>
          </a:p>
        </p:txBody>
      </p:sp>
      <p:sp>
        <p:nvSpPr>
          <p:cNvPr id="1097" name="Google Shape;1097;g2107d86e321_1_2319"/>
          <p:cNvSpPr txBox="1"/>
          <p:nvPr/>
        </p:nvSpPr>
        <p:spPr>
          <a:xfrm>
            <a:off x="3155803" y="255275"/>
            <a:ext cx="35523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Data preprocessing </a:t>
            </a:r>
            <a:endParaRPr/>
          </a:p>
        </p:txBody>
      </p:sp>
      <p:sp>
        <p:nvSpPr>
          <p:cNvPr id="1098" name="Google Shape;1098;g2107d86e321_1_2319"/>
          <p:cNvSpPr txBox="1"/>
          <p:nvPr/>
        </p:nvSpPr>
        <p:spPr>
          <a:xfrm>
            <a:off x="728675" y="4586300"/>
            <a:ext cx="1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099" name="Google Shape;1099;g2107d86e321_1_2319"/>
          <p:cNvPicPr preferRelativeResize="0"/>
          <p:nvPr/>
        </p:nvPicPr>
        <p:blipFill>
          <a:blip r:embed="rId3">
            <a:alphaModFix/>
          </a:blip>
          <a:stretch>
            <a:fillRect/>
          </a:stretch>
        </p:blipFill>
        <p:spPr>
          <a:xfrm>
            <a:off x="521500" y="2166897"/>
            <a:ext cx="7863650" cy="174165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g2107d86e321_1_5345"/>
          <p:cNvSpPr/>
          <p:nvPr/>
        </p:nvSpPr>
        <p:spPr>
          <a:xfrm>
            <a:off x="99048" y="260800"/>
            <a:ext cx="6480202"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05" name="Google Shape;1105;g2107d86e321_1_5345"/>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2100">
                <a:solidFill>
                  <a:schemeClr val="lt1"/>
                </a:solidFill>
                <a:latin typeface="Quattrocento Sans"/>
                <a:ea typeface="Quattrocento Sans"/>
                <a:cs typeface="Quattrocento Sans"/>
                <a:sym typeface="Quattrocento Sans"/>
              </a:rPr>
              <a:t>Methodology</a:t>
            </a:r>
            <a:endParaRPr b="1" i="0" sz="1600" u="none" cap="none" strike="noStrike">
              <a:solidFill>
                <a:schemeClr val="lt1"/>
              </a:solidFill>
              <a:latin typeface="Source Sans Pro"/>
              <a:ea typeface="Source Sans Pro"/>
              <a:cs typeface="Source Sans Pro"/>
              <a:sym typeface="Source Sans Pro"/>
            </a:endParaRPr>
          </a:p>
        </p:txBody>
      </p:sp>
      <p:sp>
        <p:nvSpPr>
          <p:cNvPr id="1106" name="Google Shape;1106;g2107d86e321_1_5345"/>
          <p:cNvSpPr txBox="1"/>
          <p:nvPr/>
        </p:nvSpPr>
        <p:spPr>
          <a:xfrm>
            <a:off x="3155803" y="255275"/>
            <a:ext cx="35523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Data preprocessing </a:t>
            </a:r>
            <a:endParaRPr/>
          </a:p>
        </p:txBody>
      </p:sp>
      <p:sp>
        <p:nvSpPr>
          <p:cNvPr id="1107" name="Google Shape;1107;g2107d86e321_1_5345"/>
          <p:cNvSpPr txBox="1"/>
          <p:nvPr/>
        </p:nvSpPr>
        <p:spPr>
          <a:xfrm>
            <a:off x="728675" y="4586300"/>
            <a:ext cx="1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108" name="Google Shape;1108;g2107d86e321_1_5345"/>
          <p:cNvPicPr preferRelativeResize="0"/>
          <p:nvPr/>
        </p:nvPicPr>
        <p:blipFill>
          <a:blip r:embed="rId3">
            <a:alphaModFix/>
          </a:blip>
          <a:stretch>
            <a:fillRect/>
          </a:stretch>
        </p:blipFill>
        <p:spPr>
          <a:xfrm>
            <a:off x="1388238" y="1041275"/>
            <a:ext cx="6367525" cy="38532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g2107d86e321_1_5360"/>
          <p:cNvSpPr/>
          <p:nvPr/>
        </p:nvSpPr>
        <p:spPr>
          <a:xfrm>
            <a:off x="99048" y="260800"/>
            <a:ext cx="6480202"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14" name="Google Shape;1114;g2107d86e321_1_5360"/>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2100">
                <a:solidFill>
                  <a:schemeClr val="lt1"/>
                </a:solidFill>
                <a:latin typeface="Quattrocento Sans"/>
                <a:ea typeface="Quattrocento Sans"/>
                <a:cs typeface="Quattrocento Sans"/>
                <a:sym typeface="Quattrocento Sans"/>
              </a:rPr>
              <a:t>Methodology</a:t>
            </a:r>
            <a:endParaRPr b="1" i="0" sz="1600" u="none" cap="none" strike="noStrike">
              <a:solidFill>
                <a:schemeClr val="lt1"/>
              </a:solidFill>
              <a:latin typeface="Source Sans Pro"/>
              <a:ea typeface="Source Sans Pro"/>
              <a:cs typeface="Source Sans Pro"/>
              <a:sym typeface="Source Sans Pro"/>
            </a:endParaRPr>
          </a:p>
        </p:txBody>
      </p:sp>
      <p:sp>
        <p:nvSpPr>
          <p:cNvPr id="1115" name="Google Shape;1115;g2107d86e321_1_5360"/>
          <p:cNvSpPr txBox="1"/>
          <p:nvPr/>
        </p:nvSpPr>
        <p:spPr>
          <a:xfrm>
            <a:off x="3155803" y="255275"/>
            <a:ext cx="35523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DetectBERT architecture overview</a:t>
            </a:r>
            <a:endParaRPr/>
          </a:p>
        </p:txBody>
      </p:sp>
      <p:sp>
        <p:nvSpPr>
          <p:cNvPr id="1116" name="Google Shape;1116;g2107d86e321_1_5360"/>
          <p:cNvSpPr txBox="1"/>
          <p:nvPr/>
        </p:nvSpPr>
        <p:spPr>
          <a:xfrm>
            <a:off x="728675" y="4586300"/>
            <a:ext cx="1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117" name="Google Shape;1117;g2107d86e321_1_5360"/>
          <p:cNvPicPr preferRelativeResize="0"/>
          <p:nvPr/>
        </p:nvPicPr>
        <p:blipFill>
          <a:blip r:embed="rId3">
            <a:alphaModFix/>
          </a:blip>
          <a:stretch>
            <a:fillRect/>
          </a:stretch>
        </p:blipFill>
        <p:spPr>
          <a:xfrm>
            <a:off x="430975" y="577175"/>
            <a:ext cx="7221631" cy="4518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2107d86e321_1_5401"/>
          <p:cNvSpPr/>
          <p:nvPr/>
        </p:nvSpPr>
        <p:spPr>
          <a:xfrm>
            <a:off x="99048" y="260800"/>
            <a:ext cx="6480202"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23" name="Google Shape;1123;g2107d86e321_1_5401"/>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2100">
                <a:solidFill>
                  <a:schemeClr val="lt1"/>
                </a:solidFill>
                <a:latin typeface="Quattrocento Sans"/>
                <a:ea typeface="Quattrocento Sans"/>
                <a:cs typeface="Quattrocento Sans"/>
                <a:sym typeface="Quattrocento Sans"/>
              </a:rPr>
              <a:t>Methodology</a:t>
            </a:r>
            <a:endParaRPr b="1" i="0" sz="1600" u="none" cap="none" strike="noStrike">
              <a:solidFill>
                <a:schemeClr val="lt1"/>
              </a:solidFill>
              <a:latin typeface="Source Sans Pro"/>
              <a:ea typeface="Source Sans Pro"/>
              <a:cs typeface="Source Sans Pro"/>
              <a:sym typeface="Source Sans Pro"/>
            </a:endParaRPr>
          </a:p>
        </p:txBody>
      </p:sp>
      <p:sp>
        <p:nvSpPr>
          <p:cNvPr id="1124" name="Google Shape;1124;g2107d86e321_1_5401"/>
          <p:cNvSpPr txBox="1"/>
          <p:nvPr/>
        </p:nvSpPr>
        <p:spPr>
          <a:xfrm>
            <a:off x="3155803" y="255275"/>
            <a:ext cx="35523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DetectBERT architecture overview</a:t>
            </a:r>
            <a:endParaRPr/>
          </a:p>
        </p:txBody>
      </p:sp>
      <p:sp>
        <p:nvSpPr>
          <p:cNvPr id="1125" name="Google Shape;1125;g2107d86e321_1_5401"/>
          <p:cNvSpPr txBox="1"/>
          <p:nvPr/>
        </p:nvSpPr>
        <p:spPr>
          <a:xfrm>
            <a:off x="728675" y="4586300"/>
            <a:ext cx="1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126" name="Google Shape;1126;g2107d86e321_1_5401"/>
          <p:cNvPicPr preferRelativeResize="0"/>
          <p:nvPr/>
        </p:nvPicPr>
        <p:blipFill>
          <a:blip r:embed="rId3">
            <a:alphaModFix/>
          </a:blip>
          <a:stretch>
            <a:fillRect/>
          </a:stretch>
        </p:blipFill>
        <p:spPr>
          <a:xfrm>
            <a:off x="99050" y="1150150"/>
            <a:ext cx="8296049" cy="351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g2107d86e321_1_2349"/>
          <p:cNvSpPr/>
          <p:nvPr/>
        </p:nvSpPr>
        <p:spPr>
          <a:xfrm>
            <a:off x="99048" y="260800"/>
            <a:ext cx="6480202"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32" name="Google Shape;1132;g2107d86e321_1_2349"/>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2100">
                <a:solidFill>
                  <a:schemeClr val="lt1"/>
                </a:solidFill>
                <a:latin typeface="Quattrocento Sans"/>
                <a:ea typeface="Quattrocento Sans"/>
                <a:cs typeface="Quattrocento Sans"/>
                <a:sym typeface="Quattrocento Sans"/>
              </a:rPr>
              <a:t>Methodology</a:t>
            </a:r>
            <a:endParaRPr b="1" i="0" sz="1600" u="none" cap="none" strike="noStrike">
              <a:solidFill>
                <a:schemeClr val="lt1"/>
              </a:solidFill>
              <a:latin typeface="Source Sans Pro"/>
              <a:ea typeface="Source Sans Pro"/>
              <a:cs typeface="Source Sans Pro"/>
              <a:sym typeface="Source Sans Pro"/>
            </a:endParaRPr>
          </a:p>
        </p:txBody>
      </p:sp>
      <p:sp>
        <p:nvSpPr>
          <p:cNvPr id="1133" name="Google Shape;1133;g2107d86e321_1_2349"/>
          <p:cNvSpPr txBox="1"/>
          <p:nvPr/>
        </p:nvSpPr>
        <p:spPr>
          <a:xfrm>
            <a:off x="3155803" y="255275"/>
            <a:ext cx="35523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lang="en-US"/>
              <a:t>Feature extractor</a:t>
            </a:r>
            <a:endParaRPr/>
          </a:p>
        </p:txBody>
      </p:sp>
      <p:pic>
        <p:nvPicPr>
          <p:cNvPr id="1134" name="Google Shape;1134;g2107d86e321_1_2349"/>
          <p:cNvPicPr preferRelativeResize="0"/>
          <p:nvPr/>
        </p:nvPicPr>
        <p:blipFill>
          <a:blip r:embed="rId3">
            <a:alphaModFix/>
          </a:blip>
          <a:stretch>
            <a:fillRect/>
          </a:stretch>
        </p:blipFill>
        <p:spPr>
          <a:xfrm>
            <a:off x="1296163" y="847667"/>
            <a:ext cx="6380220" cy="42196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g2107d86e321_1_2308"/>
          <p:cNvSpPr/>
          <p:nvPr/>
        </p:nvSpPr>
        <p:spPr>
          <a:xfrm>
            <a:off x="99048" y="260800"/>
            <a:ext cx="6480202"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40" name="Google Shape;1140;g2107d86e321_1_2308"/>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2100">
                <a:solidFill>
                  <a:schemeClr val="lt1"/>
                </a:solidFill>
                <a:latin typeface="Quattrocento Sans"/>
                <a:ea typeface="Quattrocento Sans"/>
                <a:cs typeface="Quattrocento Sans"/>
                <a:sym typeface="Quattrocento Sans"/>
              </a:rPr>
              <a:t>Methodology</a:t>
            </a:r>
            <a:endParaRPr b="1" i="0" sz="1600" u="none" cap="none" strike="noStrike">
              <a:solidFill>
                <a:schemeClr val="lt1"/>
              </a:solidFill>
              <a:latin typeface="Source Sans Pro"/>
              <a:ea typeface="Source Sans Pro"/>
              <a:cs typeface="Source Sans Pro"/>
              <a:sym typeface="Source Sans Pro"/>
            </a:endParaRPr>
          </a:p>
        </p:txBody>
      </p:sp>
      <p:sp>
        <p:nvSpPr>
          <p:cNvPr id="1141" name="Google Shape;1141;g2107d86e321_1_2308"/>
          <p:cNvSpPr txBox="1"/>
          <p:nvPr/>
        </p:nvSpPr>
        <p:spPr>
          <a:xfrm>
            <a:off x="3155803" y="255275"/>
            <a:ext cx="35523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lang="en-US"/>
              <a:t>Attention mask</a:t>
            </a:r>
            <a:endParaRPr/>
          </a:p>
        </p:txBody>
      </p:sp>
      <p:sp>
        <p:nvSpPr>
          <p:cNvPr id="1142" name="Google Shape;1142;g2107d86e321_1_2308"/>
          <p:cNvSpPr txBox="1"/>
          <p:nvPr/>
        </p:nvSpPr>
        <p:spPr>
          <a:xfrm>
            <a:off x="728675" y="4586300"/>
            <a:ext cx="1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1143" name="Google Shape;1143;g2107d86e321_1_2308"/>
          <p:cNvSpPr txBox="1"/>
          <p:nvPr/>
        </p:nvSpPr>
        <p:spPr>
          <a:xfrm>
            <a:off x="5807875" y="964400"/>
            <a:ext cx="19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144" name="Google Shape;1144;g2107d86e321_1_2308"/>
          <p:cNvPicPr preferRelativeResize="0"/>
          <p:nvPr/>
        </p:nvPicPr>
        <p:blipFill>
          <a:blip r:embed="rId3">
            <a:alphaModFix/>
          </a:blip>
          <a:stretch>
            <a:fillRect/>
          </a:stretch>
        </p:blipFill>
        <p:spPr>
          <a:xfrm>
            <a:off x="4300225" y="1218075"/>
            <a:ext cx="4087450" cy="2440625"/>
          </a:xfrm>
          <a:prstGeom prst="rect">
            <a:avLst/>
          </a:prstGeom>
          <a:noFill/>
          <a:ln>
            <a:noFill/>
          </a:ln>
        </p:spPr>
      </p:pic>
      <p:sp>
        <p:nvSpPr>
          <p:cNvPr id="1145" name="Google Shape;1145;g2107d86e321_1_2308"/>
          <p:cNvSpPr txBox="1"/>
          <p:nvPr/>
        </p:nvSpPr>
        <p:spPr>
          <a:xfrm>
            <a:off x="357200" y="4186100"/>
            <a:ext cx="81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During training phase attention signals from symbolic variable/function names are removed</a:t>
            </a:r>
            <a:endParaRPr>
              <a:latin typeface="Roboto Slab"/>
              <a:ea typeface="Roboto Slab"/>
              <a:cs typeface="Roboto Slab"/>
              <a:sym typeface="Roboto Slab"/>
            </a:endParaRPr>
          </a:p>
        </p:txBody>
      </p:sp>
      <p:pic>
        <p:nvPicPr>
          <p:cNvPr id="1146" name="Google Shape;1146;g2107d86e321_1_2308"/>
          <p:cNvPicPr preferRelativeResize="0"/>
          <p:nvPr/>
        </p:nvPicPr>
        <p:blipFill>
          <a:blip r:embed="rId4">
            <a:alphaModFix/>
          </a:blip>
          <a:stretch>
            <a:fillRect/>
          </a:stretch>
        </p:blipFill>
        <p:spPr>
          <a:xfrm>
            <a:off x="209550" y="1511692"/>
            <a:ext cx="4009725" cy="21819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g2107d86e321_1_5371"/>
          <p:cNvSpPr/>
          <p:nvPr/>
        </p:nvSpPr>
        <p:spPr>
          <a:xfrm>
            <a:off x="99048" y="260800"/>
            <a:ext cx="6480202"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52" name="Google Shape;1152;g2107d86e321_1_5371"/>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2100">
                <a:solidFill>
                  <a:schemeClr val="lt1"/>
                </a:solidFill>
                <a:latin typeface="Quattrocento Sans"/>
                <a:ea typeface="Quattrocento Sans"/>
                <a:cs typeface="Quattrocento Sans"/>
                <a:sym typeface="Quattrocento Sans"/>
              </a:rPr>
              <a:t>Methodology</a:t>
            </a:r>
            <a:endParaRPr b="1" i="0" sz="1600" u="none" cap="none" strike="noStrike">
              <a:solidFill>
                <a:schemeClr val="lt1"/>
              </a:solidFill>
              <a:latin typeface="Source Sans Pro"/>
              <a:ea typeface="Source Sans Pro"/>
              <a:cs typeface="Source Sans Pro"/>
              <a:sym typeface="Source Sans Pro"/>
            </a:endParaRPr>
          </a:p>
        </p:txBody>
      </p:sp>
      <p:sp>
        <p:nvSpPr>
          <p:cNvPr id="1153" name="Google Shape;1153;g2107d86e321_1_5371"/>
          <p:cNvSpPr txBox="1"/>
          <p:nvPr/>
        </p:nvSpPr>
        <p:spPr>
          <a:xfrm>
            <a:off x="3155803" y="255275"/>
            <a:ext cx="35523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lang="en-US"/>
              <a:t>Classifier</a:t>
            </a:r>
            <a:endParaRPr/>
          </a:p>
        </p:txBody>
      </p:sp>
      <p:pic>
        <p:nvPicPr>
          <p:cNvPr id="1154" name="Google Shape;1154;g2107d86e321_1_5371"/>
          <p:cNvPicPr preferRelativeResize="0"/>
          <p:nvPr/>
        </p:nvPicPr>
        <p:blipFill>
          <a:blip r:embed="rId3">
            <a:alphaModFix/>
          </a:blip>
          <a:stretch>
            <a:fillRect/>
          </a:stretch>
        </p:blipFill>
        <p:spPr>
          <a:xfrm>
            <a:off x="350025" y="1336775"/>
            <a:ext cx="8074676" cy="3413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
          <p:cNvSpPr/>
          <p:nvPr/>
        </p:nvSpPr>
        <p:spPr>
          <a:xfrm>
            <a:off x="0" y="0"/>
            <a:ext cx="9144000" cy="5143500"/>
          </a:xfrm>
          <a:prstGeom prst="rect">
            <a:avLst/>
          </a:prstGeom>
          <a:solidFill>
            <a:srgbClr val="F2F2F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pic>
        <p:nvPicPr>
          <p:cNvPr id="312" name="Google Shape;312;p4"/>
          <p:cNvPicPr preferRelativeResize="0"/>
          <p:nvPr/>
        </p:nvPicPr>
        <p:blipFill rotWithShape="1">
          <a:blip r:embed="rId3">
            <a:alphaModFix/>
          </a:blip>
          <a:srcRect b="0" l="0" r="0" t="0"/>
          <a:stretch/>
        </p:blipFill>
        <p:spPr>
          <a:xfrm>
            <a:off x="695843" y="39822"/>
            <a:ext cx="8190343" cy="4992768"/>
          </a:xfrm>
          <a:prstGeom prst="rect">
            <a:avLst/>
          </a:prstGeom>
          <a:noFill/>
          <a:ln>
            <a:noFill/>
          </a:ln>
        </p:spPr>
      </p:pic>
      <p:sp>
        <p:nvSpPr>
          <p:cNvPr id="313" name="Google Shape;313;p4"/>
          <p:cNvSpPr/>
          <p:nvPr/>
        </p:nvSpPr>
        <p:spPr>
          <a:xfrm>
            <a:off x="575438" y="45469"/>
            <a:ext cx="8272922" cy="5051289"/>
          </a:xfrm>
          <a:custGeom>
            <a:rect b="b" l="l" r="r" t="t"/>
            <a:pathLst>
              <a:path extrusionOk="0" h="738695" w="738695">
                <a:moveTo>
                  <a:pt x="0" y="0"/>
                </a:moveTo>
                <a:lnTo>
                  <a:pt x="738695" y="0"/>
                </a:lnTo>
                <a:lnTo>
                  <a:pt x="738695" y="738696"/>
                </a:lnTo>
                <a:lnTo>
                  <a:pt x="0" y="738696"/>
                </a:lnTo>
                <a:close/>
              </a:path>
            </a:pathLst>
          </a:custGeom>
          <a:noFill/>
          <a:ln cap="flat" cmpd="sng" w="38100">
            <a:solidFill>
              <a:schemeClr val="accent3"/>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14" name="Google Shape;314;p4"/>
          <p:cNvSpPr/>
          <p:nvPr/>
        </p:nvSpPr>
        <p:spPr>
          <a:xfrm>
            <a:off x="697575" y="55502"/>
            <a:ext cx="8152425" cy="4956525"/>
          </a:xfrm>
          <a:prstGeom prst="rect">
            <a:avLst/>
          </a:prstGeom>
          <a:solidFill>
            <a:srgbClr val="262626">
              <a:alpha val="89411"/>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Times New Roman"/>
              <a:ea typeface="Times New Roman"/>
              <a:cs typeface="Times New Roman"/>
              <a:sym typeface="Times New Roman"/>
            </a:endParaRPr>
          </a:p>
        </p:txBody>
      </p:sp>
      <p:sp>
        <p:nvSpPr>
          <p:cNvPr id="315" name="Google Shape;315;p4"/>
          <p:cNvSpPr/>
          <p:nvPr/>
        </p:nvSpPr>
        <p:spPr>
          <a:xfrm>
            <a:off x="575442" y="1647353"/>
            <a:ext cx="6630525" cy="575100"/>
          </a:xfrm>
          <a:prstGeom prst="rect">
            <a:avLst/>
          </a:prstGeom>
          <a:solidFill>
            <a:srgbClr val="45698A"/>
          </a:solidFill>
          <a:ln>
            <a:noFill/>
          </a:ln>
          <a:effectLst>
            <a:outerShdw blurRad="190500" sx="101000" rotWithShape="0" algn="tr" dir="8100000" dist="38100" sy="101000">
              <a:srgbClr val="000000">
                <a:alpha val="34509"/>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
        <p:nvSpPr>
          <p:cNvPr id="316" name="Google Shape;316;p4"/>
          <p:cNvSpPr/>
          <p:nvPr/>
        </p:nvSpPr>
        <p:spPr>
          <a:xfrm>
            <a:off x="2317135" y="1955524"/>
            <a:ext cx="5103921" cy="752084"/>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pic>
        <p:nvPicPr>
          <p:cNvPr id="317" name="Google Shape;317;p4"/>
          <p:cNvPicPr preferRelativeResize="0"/>
          <p:nvPr/>
        </p:nvPicPr>
        <p:blipFill rotWithShape="1">
          <a:blip r:embed="rId4">
            <a:alphaModFix/>
          </a:blip>
          <a:srcRect b="0" l="0" r="0" t="0"/>
          <a:stretch/>
        </p:blipFill>
        <p:spPr>
          <a:xfrm>
            <a:off x="-371823" y="4712465"/>
            <a:ext cx="862071" cy="862070"/>
          </a:xfrm>
          <a:prstGeom prst="rect">
            <a:avLst/>
          </a:prstGeom>
          <a:noFill/>
          <a:ln>
            <a:noFill/>
          </a:ln>
        </p:spPr>
      </p:pic>
      <p:grpSp>
        <p:nvGrpSpPr>
          <p:cNvPr id="318" name="Google Shape;318;p4"/>
          <p:cNvGrpSpPr/>
          <p:nvPr/>
        </p:nvGrpSpPr>
        <p:grpSpPr>
          <a:xfrm>
            <a:off x="-465972" y="1967857"/>
            <a:ext cx="580006" cy="620971"/>
            <a:chOff x="6828052" y="3971381"/>
            <a:chExt cx="3129669" cy="3350714"/>
          </a:xfrm>
        </p:grpSpPr>
        <p:sp>
          <p:nvSpPr>
            <p:cNvPr id="319" name="Google Shape;319;p4"/>
            <p:cNvSpPr/>
            <p:nvPr/>
          </p:nvSpPr>
          <p:spPr>
            <a:xfrm rot="-2693915">
              <a:off x="9881832" y="7251005"/>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20" name="Google Shape;320;p4"/>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21" name="Google Shape;321;p4"/>
            <p:cNvSpPr/>
            <p:nvPr/>
          </p:nvSpPr>
          <p:spPr>
            <a:xfrm rot="-2693915">
              <a:off x="9882570" y="674901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22" name="Google Shape;322;p4"/>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23" name="Google Shape;323;p4"/>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24" name="Google Shape;324;p4"/>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25" name="Google Shape;325;p4"/>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26" name="Google Shape;326;p4"/>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27" name="Google Shape;327;p4"/>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28" name="Google Shape;328;p4"/>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29" name="Google Shape;329;p4"/>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30" name="Google Shape;330;p4"/>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31" name="Google Shape;331;p4"/>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32" name="Google Shape;332;p4"/>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33" name="Google Shape;333;p4"/>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34" name="Google Shape;334;p4"/>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35" name="Google Shape;335;p4"/>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36" name="Google Shape;336;p4"/>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37" name="Google Shape;337;p4"/>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38" name="Google Shape;338;p4"/>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39" name="Google Shape;339;p4"/>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40" name="Google Shape;340;p4"/>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41" name="Google Shape;341;p4"/>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42" name="Google Shape;342;p4"/>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43" name="Google Shape;343;p4"/>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44" name="Google Shape;344;p4"/>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45" name="Google Shape;345;p4"/>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46" name="Google Shape;346;p4"/>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47" name="Google Shape;347;p4"/>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48" name="Google Shape;348;p4"/>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49" name="Google Shape;349;p4"/>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50" name="Google Shape;350;p4"/>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51" name="Google Shape;351;p4"/>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52" name="Google Shape;352;p4"/>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53" name="Google Shape;353;p4"/>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54" name="Google Shape;354;p4"/>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55" name="Google Shape;355;p4"/>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56" name="Google Shape;356;p4"/>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57" name="Google Shape;357;p4"/>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58" name="Google Shape;358;p4"/>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59" name="Google Shape;359;p4"/>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60" name="Google Shape;360;p4"/>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61" name="Google Shape;361;p4"/>
            <p:cNvSpPr/>
            <p:nvPr/>
          </p:nvSpPr>
          <p:spPr>
            <a:xfrm rot="-2693915">
              <a:off x="9121519" y="724988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62" name="Google Shape;362;p4"/>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63" name="Google Shape;363;p4"/>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64" name="Google Shape;364;p4"/>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65" name="Google Shape;365;p4"/>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66" name="Google Shape;366;p4"/>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67" name="Google Shape;367;p4"/>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68" name="Google Shape;368;p4"/>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69" name="Google Shape;369;p4"/>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70" name="Google Shape;370;p4"/>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71" name="Google Shape;371;p4"/>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72" name="Google Shape;372;p4"/>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73" name="Google Shape;373;p4"/>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74" name="Google Shape;374;p4"/>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75" name="Google Shape;375;p4"/>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76" name="Google Shape;376;p4"/>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77" name="Google Shape;377;p4"/>
            <p:cNvSpPr/>
            <p:nvPr/>
          </p:nvSpPr>
          <p:spPr>
            <a:xfrm rot="-2693915">
              <a:off x="8868828" y="6747505"/>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78" name="Google Shape;378;p4"/>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79" name="Google Shape;379;p4"/>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80" name="Google Shape;380;p4"/>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81" name="Google Shape;381;p4"/>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82" name="Google Shape;382;p4"/>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83" name="Google Shape;383;p4"/>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84" name="Google Shape;384;p4"/>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85" name="Google Shape;385;p4"/>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86" name="Google Shape;386;p4"/>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87" name="Google Shape;387;p4"/>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88" name="Google Shape;388;p4"/>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89" name="Google Shape;389;p4"/>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90" name="Google Shape;390;p4"/>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91" name="Google Shape;391;p4"/>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92" name="Google Shape;392;p4"/>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93" name="Google Shape;393;p4"/>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94" name="Google Shape;394;p4"/>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95" name="Google Shape;395;p4"/>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96" name="Google Shape;396;p4"/>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97" name="Google Shape;397;p4"/>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98" name="Google Shape;398;p4"/>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399" name="Google Shape;399;p4"/>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00" name="Google Shape;400;p4"/>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01" name="Google Shape;401;p4"/>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02" name="Google Shape;402;p4"/>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03" name="Google Shape;403;p4"/>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04" name="Google Shape;404;p4"/>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05" name="Google Shape;405;p4"/>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06" name="Google Shape;406;p4"/>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07" name="Google Shape;407;p4"/>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08" name="Google Shape;408;p4"/>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09" name="Google Shape;409;p4"/>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10" name="Google Shape;410;p4"/>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11" name="Google Shape;411;p4"/>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12" name="Google Shape;412;p4"/>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13" name="Google Shape;413;p4"/>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14" name="Google Shape;414;p4"/>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15" name="Google Shape;415;p4"/>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16" name="Google Shape;416;p4"/>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17" name="Google Shape;417;p4"/>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18" name="Google Shape;418;p4"/>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19" name="Google Shape;419;p4"/>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20" name="Google Shape;420;p4"/>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21" name="Google Shape;421;p4"/>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22" name="Google Shape;422;p4"/>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23" name="Google Shape;423;p4"/>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24" name="Google Shape;424;p4"/>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25" name="Google Shape;425;p4"/>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26" name="Google Shape;426;p4"/>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27" name="Google Shape;427;p4"/>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28" name="Google Shape;428;p4"/>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29" name="Google Shape;429;p4"/>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30" name="Google Shape;430;p4"/>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31" name="Google Shape;431;p4"/>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32" name="Google Shape;432;p4"/>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33" name="Google Shape;433;p4"/>
            <p:cNvSpPr/>
            <p:nvPr/>
          </p:nvSpPr>
          <p:spPr>
            <a:xfrm rot="-2693915">
              <a:off x="7854958" y="674603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34" name="Google Shape;434;p4"/>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35" name="Google Shape;435;p4"/>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36" name="Google Shape;436;p4"/>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37" name="Google Shape;437;p4"/>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38" name="Google Shape;438;p4"/>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39" name="Google Shape;439;p4"/>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40" name="Google Shape;440;p4"/>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41" name="Google Shape;441;p4"/>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42" name="Google Shape;442;p4"/>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43" name="Google Shape;443;p4"/>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44" name="Google Shape;444;p4"/>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45" name="Google Shape;445;p4"/>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46" name="Google Shape;446;p4"/>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47" name="Google Shape;447;p4"/>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48" name="Google Shape;448;p4"/>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49" name="Google Shape;449;p4"/>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50" name="Google Shape;450;p4"/>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51" name="Google Shape;451;p4"/>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52" name="Google Shape;452;p4"/>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53" name="Google Shape;453;p4"/>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54" name="Google Shape;454;p4"/>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55" name="Google Shape;455;p4"/>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56" name="Google Shape;456;p4"/>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57" name="Google Shape;457;p4"/>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58" name="Google Shape;458;p4"/>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59" name="Google Shape;459;p4"/>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60" name="Google Shape;460;p4"/>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61" name="Google Shape;461;p4"/>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62" name="Google Shape;462;p4"/>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63" name="Google Shape;463;p4"/>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64" name="Google Shape;464;p4"/>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65" name="Google Shape;465;p4"/>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66" name="Google Shape;466;p4"/>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67" name="Google Shape;467;p4"/>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68" name="Google Shape;468;p4"/>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69" name="Google Shape;469;p4"/>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70" name="Google Shape;470;p4"/>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71" name="Google Shape;471;p4"/>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72" name="Google Shape;472;p4"/>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73" name="Google Shape;473;p4"/>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74" name="Google Shape;474;p4"/>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75" name="Google Shape;475;p4"/>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76" name="Google Shape;476;p4"/>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77" name="Google Shape;477;p4"/>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78" name="Google Shape;478;p4"/>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79" name="Google Shape;479;p4"/>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80" name="Google Shape;480;p4"/>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81" name="Google Shape;481;p4"/>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82" name="Google Shape;482;p4"/>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83" name="Google Shape;483;p4"/>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84" name="Google Shape;484;p4"/>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85" name="Google Shape;485;p4"/>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86" name="Google Shape;486;p4"/>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87" name="Google Shape;487;p4"/>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88" name="Google Shape;488;p4"/>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89" name="Google Shape;489;p4"/>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90" name="Google Shape;490;p4"/>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91" name="Google Shape;491;p4"/>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92" name="Google Shape;492;p4"/>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93" name="Google Shape;493;p4"/>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94" name="Google Shape;494;p4"/>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95" name="Google Shape;495;p4"/>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96" name="Google Shape;496;p4"/>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97" name="Google Shape;497;p4"/>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98" name="Google Shape;498;p4"/>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499" name="Google Shape;499;p4"/>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500" name="Google Shape;500;p4"/>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grpSp>
      <p:pic>
        <p:nvPicPr>
          <p:cNvPr id="501" name="Google Shape;501;p4"/>
          <p:cNvPicPr preferRelativeResize="0"/>
          <p:nvPr/>
        </p:nvPicPr>
        <p:blipFill rotWithShape="1">
          <a:blip r:embed="rId5">
            <a:alphaModFix/>
          </a:blip>
          <a:srcRect b="0" l="0" r="0" t="0"/>
          <a:stretch/>
        </p:blipFill>
        <p:spPr>
          <a:xfrm>
            <a:off x="-218535" y="-224430"/>
            <a:ext cx="635794" cy="635794"/>
          </a:xfrm>
          <a:prstGeom prst="rect">
            <a:avLst/>
          </a:prstGeom>
          <a:noFill/>
          <a:ln>
            <a:noFill/>
          </a:ln>
        </p:spPr>
      </p:pic>
      <p:cxnSp>
        <p:nvCxnSpPr>
          <p:cNvPr id="502" name="Google Shape;502;p4"/>
          <p:cNvCxnSpPr/>
          <p:nvPr/>
        </p:nvCxnSpPr>
        <p:spPr>
          <a:xfrm>
            <a:off x="575444" y="1648058"/>
            <a:ext cx="0" cy="2388150"/>
          </a:xfrm>
          <a:prstGeom prst="straightConnector1">
            <a:avLst/>
          </a:prstGeom>
          <a:noFill/>
          <a:ln cap="flat" cmpd="sng" w="38100">
            <a:solidFill>
              <a:schemeClr val="accent2"/>
            </a:solidFill>
            <a:prstDash val="solid"/>
            <a:miter lim="800000"/>
            <a:headEnd len="sm" w="sm" type="none"/>
            <a:tailEnd len="sm" w="sm" type="none"/>
          </a:ln>
        </p:spPr>
      </p:cxnSp>
      <p:sp>
        <p:nvSpPr>
          <p:cNvPr id="503" name="Google Shape;503;p4"/>
          <p:cNvSpPr txBox="1"/>
          <p:nvPr/>
        </p:nvSpPr>
        <p:spPr>
          <a:xfrm>
            <a:off x="695880" y="1672095"/>
            <a:ext cx="6510087" cy="494366"/>
          </a:xfrm>
          <a:prstGeom prst="rect">
            <a:avLst/>
          </a:prstGeom>
          <a:noFill/>
          <a:ln>
            <a:noFill/>
          </a:ln>
        </p:spPr>
        <p:txBody>
          <a:bodyPr anchorCtr="0" anchor="t" bIns="0" lIns="0" spcFirstLastPara="1" rIns="0" wrap="square" tIns="9525">
            <a:spAutoFit/>
          </a:bodyPr>
          <a:lstStyle/>
          <a:p>
            <a:pPr indent="0" lvl="0" marL="0" marR="3810" rtl="0" algn="ctr">
              <a:lnSpc>
                <a:spcPct val="150000"/>
              </a:lnSpc>
              <a:spcBef>
                <a:spcPts val="0"/>
              </a:spcBef>
              <a:spcAft>
                <a:spcPts val="0"/>
              </a:spcAft>
              <a:buNone/>
            </a:pPr>
            <a:r>
              <a:rPr b="1" i="0" lang="en-US" sz="2100" u="none" cap="none" strike="noStrike">
                <a:solidFill>
                  <a:schemeClr val="lt1"/>
                </a:solidFill>
                <a:latin typeface="Quattrocento Sans"/>
                <a:ea typeface="Quattrocento Sans"/>
                <a:cs typeface="Quattrocento Sans"/>
                <a:sym typeface="Quattrocento Sans"/>
              </a:rPr>
              <a:t>INTRODUCTION</a:t>
            </a:r>
            <a:endParaRPr/>
          </a:p>
        </p:txBody>
      </p:sp>
      <p:pic>
        <p:nvPicPr>
          <p:cNvPr id="504" name="Google Shape;504;p4"/>
          <p:cNvPicPr preferRelativeResize="0"/>
          <p:nvPr/>
        </p:nvPicPr>
        <p:blipFill rotWithShape="1">
          <a:blip r:embed="rId6">
            <a:alphaModFix amt="20000"/>
          </a:blip>
          <a:srcRect b="0" l="2030" r="16088" t="0"/>
          <a:stretch/>
        </p:blipFill>
        <p:spPr>
          <a:xfrm>
            <a:off x="1194432" y="1999732"/>
            <a:ext cx="2961905" cy="2464687"/>
          </a:xfrm>
          <a:prstGeom prst="rect">
            <a:avLst/>
          </a:prstGeom>
          <a:noFill/>
          <a:ln>
            <a:noFill/>
          </a:ln>
        </p:spPr>
      </p:pic>
      <p:pic>
        <p:nvPicPr>
          <p:cNvPr id="505" name="Google Shape;505;p4"/>
          <p:cNvPicPr preferRelativeResize="0"/>
          <p:nvPr/>
        </p:nvPicPr>
        <p:blipFill rotWithShape="1">
          <a:blip r:embed="rId6">
            <a:alphaModFix amt="20000"/>
          </a:blip>
          <a:srcRect b="40294" l="27587" r="0" t="0"/>
          <a:stretch/>
        </p:blipFill>
        <p:spPr>
          <a:xfrm>
            <a:off x="4532895" y="3037752"/>
            <a:ext cx="2926622" cy="1644131"/>
          </a:xfrm>
          <a:prstGeom prst="rect">
            <a:avLst/>
          </a:prstGeom>
          <a:noFill/>
          <a:ln>
            <a:noFill/>
          </a:ln>
        </p:spPr>
      </p:pic>
      <p:sp>
        <p:nvSpPr>
          <p:cNvPr id="506" name="Google Shape;506;p4"/>
          <p:cNvSpPr/>
          <p:nvPr/>
        </p:nvSpPr>
        <p:spPr>
          <a:xfrm>
            <a:off x="2364694" y="2323406"/>
            <a:ext cx="4990950" cy="276975"/>
          </a:xfrm>
          <a:prstGeom prst="rect">
            <a:avLst/>
          </a:prstGeom>
          <a:noFill/>
          <a:ln>
            <a:noFill/>
          </a:ln>
        </p:spPr>
        <p:txBody>
          <a:bodyPr anchorCtr="0" anchor="t" bIns="34275" lIns="68550" spcFirstLastPara="1" rIns="68550" wrap="square" tIns="34275">
            <a:noAutofit/>
          </a:bodyPr>
          <a:lstStyle/>
          <a:p>
            <a:pPr indent="0" lvl="0" marL="0" marR="5239" rtl="0" algn="ctr">
              <a:lnSpc>
                <a:spcPct val="100000"/>
              </a:lnSpc>
              <a:spcBef>
                <a:spcPts val="0"/>
              </a:spcBef>
              <a:spcAft>
                <a:spcPts val="0"/>
              </a:spcAft>
              <a:buNone/>
            </a:pPr>
            <a:r>
              <a:rPr b="1" i="1" lang="en-US" sz="1350">
                <a:solidFill>
                  <a:schemeClr val="lt1"/>
                </a:solidFill>
                <a:latin typeface="Source Sans Pro"/>
                <a:ea typeface="Source Sans Pro"/>
                <a:cs typeface="Source Sans Pro"/>
                <a:sym typeface="Source Sans Pro"/>
              </a:rPr>
              <a:t>Vulnerabilities in source code </a:t>
            </a:r>
            <a:r>
              <a:rPr b="1" i="1" lang="en-US" sz="1350" u="none" cap="none" strike="noStrike">
                <a:solidFill>
                  <a:schemeClr val="lt1"/>
                </a:solidFill>
                <a:latin typeface="Source Sans Pro"/>
                <a:ea typeface="Source Sans Pro"/>
                <a:cs typeface="Source Sans Pro"/>
                <a:sym typeface="Source Sans Pro"/>
              </a:rPr>
              <a:t>• Thesis c</a:t>
            </a:r>
            <a:r>
              <a:rPr b="1" i="1" lang="en-US" sz="1350">
                <a:solidFill>
                  <a:schemeClr val="lt1"/>
                </a:solidFill>
                <a:latin typeface="Source Sans Pro"/>
                <a:ea typeface="Source Sans Pro"/>
                <a:cs typeface="Source Sans Pro"/>
                <a:sym typeface="Source Sans Pro"/>
              </a:rPr>
              <a:t>ontext</a:t>
            </a:r>
            <a:endParaRPr/>
          </a:p>
        </p:txBody>
      </p:sp>
      <p:pic>
        <p:nvPicPr>
          <p:cNvPr id="507" name="Google Shape;507;p4"/>
          <p:cNvPicPr preferRelativeResize="0"/>
          <p:nvPr/>
        </p:nvPicPr>
        <p:blipFill rotWithShape="1">
          <a:blip r:embed="rId7">
            <a:alphaModFix amt="50000"/>
          </a:blip>
          <a:srcRect b="0" l="0" r="0" t="0"/>
          <a:stretch/>
        </p:blipFill>
        <p:spPr>
          <a:xfrm>
            <a:off x="438029" y="102517"/>
            <a:ext cx="2397774" cy="1442140"/>
          </a:xfrm>
          <a:prstGeom prst="rect">
            <a:avLst/>
          </a:prstGeom>
          <a:noFill/>
          <a:ln>
            <a:noFill/>
          </a:ln>
        </p:spPr>
      </p:pic>
      <p:sp>
        <p:nvSpPr>
          <p:cNvPr id="508" name="Google Shape;508;p4"/>
          <p:cNvSpPr/>
          <p:nvPr/>
        </p:nvSpPr>
        <p:spPr>
          <a:xfrm>
            <a:off x="8728687" y="-2044"/>
            <a:ext cx="415350" cy="5145525"/>
          </a:xfrm>
          <a:prstGeom prst="rect">
            <a:avLst/>
          </a:prstGeom>
          <a:solidFill>
            <a:schemeClr val="accent2"/>
          </a:solidFill>
          <a:ln>
            <a:noFill/>
          </a:ln>
          <a:effectLst>
            <a:outerShdw blurRad="190500" sx="101000" rotWithShape="0" algn="tr" dir="8100000" dist="38100" sy="101000">
              <a:srgbClr val="000000">
                <a:alpha val="34509"/>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g2107d86e321_1_40"/>
          <p:cNvSpPr/>
          <p:nvPr/>
        </p:nvSpPr>
        <p:spPr>
          <a:xfrm>
            <a:off x="99048" y="260800"/>
            <a:ext cx="6480202"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60" name="Google Shape;1160;g2107d86e321_1_40"/>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Clr>
                <a:schemeClr val="dk1"/>
              </a:buClr>
              <a:buFont typeface="Arial"/>
              <a:buNone/>
            </a:pPr>
            <a:r>
              <a:rPr b="1" lang="en-US" sz="2100">
                <a:solidFill>
                  <a:schemeClr val="lt1"/>
                </a:solidFill>
                <a:latin typeface="Quattrocento Sans"/>
                <a:ea typeface="Quattrocento Sans"/>
                <a:cs typeface="Quattrocento Sans"/>
                <a:sym typeface="Quattrocento Sans"/>
              </a:rPr>
              <a:t>Methodology</a:t>
            </a:r>
            <a:endParaRPr b="1" i="0" sz="1600" u="none" cap="none" strike="noStrike">
              <a:solidFill>
                <a:schemeClr val="lt1"/>
              </a:solidFill>
              <a:latin typeface="Source Sans Pro"/>
              <a:ea typeface="Source Sans Pro"/>
              <a:cs typeface="Source Sans Pro"/>
              <a:sym typeface="Source Sans Pro"/>
            </a:endParaRPr>
          </a:p>
        </p:txBody>
      </p:sp>
      <p:sp>
        <p:nvSpPr>
          <p:cNvPr id="1161" name="Google Shape;1161;g2107d86e321_1_40"/>
          <p:cNvSpPr txBox="1"/>
          <p:nvPr/>
        </p:nvSpPr>
        <p:spPr>
          <a:xfrm>
            <a:off x="3155803" y="255275"/>
            <a:ext cx="35523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Classifier</a:t>
            </a:r>
            <a:endParaRPr/>
          </a:p>
        </p:txBody>
      </p:sp>
      <p:sp>
        <p:nvSpPr>
          <p:cNvPr id="1162" name="Google Shape;1162;g2107d86e321_1_40"/>
          <p:cNvSpPr txBox="1"/>
          <p:nvPr/>
        </p:nvSpPr>
        <p:spPr>
          <a:xfrm>
            <a:off x="728675" y="4586300"/>
            <a:ext cx="1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163" name="Google Shape;1163;g2107d86e321_1_40"/>
          <p:cNvPicPr preferRelativeResize="0"/>
          <p:nvPr/>
        </p:nvPicPr>
        <p:blipFill>
          <a:blip r:embed="rId3">
            <a:alphaModFix/>
          </a:blip>
          <a:stretch>
            <a:fillRect/>
          </a:stretch>
        </p:blipFill>
        <p:spPr>
          <a:xfrm>
            <a:off x="657225" y="1514800"/>
            <a:ext cx="7277099" cy="2864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g2107d86e321_1_3827"/>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Clr>
                <a:schemeClr val="dk1"/>
              </a:buClr>
              <a:buFont typeface="Arial"/>
              <a:buNone/>
            </a:pPr>
            <a:br>
              <a:rPr b="1" lang="en-US" sz="1600">
                <a:solidFill>
                  <a:schemeClr val="lt1"/>
                </a:solidFill>
                <a:latin typeface="Quattrocento Sans"/>
                <a:ea typeface="Quattrocento Sans"/>
                <a:cs typeface="Quattrocento Sans"/>
                <a:sym typeface="Quattrocento Sans"/>
              </a:rPr>
            </a:br>
            <a:r>
              <a:rPr b="1" lang="en-US" sz="1600">
                <a:solidFill>
                  <a:schemeClr val="lt1"/>
                </a:solidFill>
                <a:latin typeface="Quattrocento Sans"/>
                <a:ea typeface="Quattrocento Sans"/>
                <a:cs typeface="Quattrocento Sans"/>
                <a:sym typeface="Quattrocento Sans"/>
              </a:rPr>
              <a:t>Experiments</a:t>
            </a:r>
            <a:endParaRPr b="1" sz="1600">
              <a:solidFill>
                <a:schemeClr val="lt1"/>
              </a:solidFill>
              <a:latin typeface="Source Sans Pro"/>
              <a:ea typeface="Source Sans Pro"/>
              <a:cs typeface="Source Sans Pro"/>
              <a:sym typeface="Source Sans Pro"/>
            </a:endParaRPr>
          </a:p>
          <a:p>
            <a:pPr indent="0" lvl="0" marL="0" marR="3810" rtl="0" algn="ctr">
              <a:lnSpc>
                <a:spcPct val="150000"/>
              </a:lnSpc>
              <a:spcBef>
                <a:spcPts val="0"/>
              </a:spcBef>
              <a:spcAft>
                <a:spcPts val="0"/>
              </a:spcAft>
              <a:buNone/>
            </a:pPr>
            <a:r>
              <a:t/>
            </a:r>
            <a:endParaRPr b="1" sz="1600">
              <a:solidFill>
                <a:schemeClr val="lt1"/>
              </a:solidFill>
              <a:latin typeface="Quattrocento Sans"/>
              <a:ea typeface="Quattrocento Sans"/>
              <a:cs typeface="Quattrocento Sans"/>
              <a:sym typeface="Quattrocento Sans"/>
            </a:endParaRPr>
          </a:p>
        </p:txBody>
      </p:sp>
      <p:sp>
        <p:nvSpPr>
          <p:cNvPr id="1169" name="Google Shape;1169;g2107d86e321_1_3827"/>
          <p:cNvSpPr txBox="1"/>
          <p:nvPr/>
        </p:nvSpPr>
        <p:spPr>
          <a:xfrm>
            <a:off x="3096069" y="265616"/>
            <a:ext cx="25833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a:solidFill>
                  <a:srgbClr val="262626"/>
                </a:solidFill>
                <a:latin typeface="Quattrocento Sans"/>
                <a:ea typeface="Quattrocento Sans"/>
                <a:cs typeface="Quattrocento Sans"/>
                <a:sym typeface="Quattrocento Sans"/>
              </a:rPr>
              <a:t>Training strategy</a:t>
            </a:r>
            <a:endParaRPr b="1" i="0" sz="1400" u="none" cap="none" strike="noStrike">
              <a:solidFill>
                <a:srgbClr val="262626"/>
              </a:solidFill>
              <a:latin typeface="Quattrocento Sans"/>
              <a:ea typeface="Quattrocento Sans"/>
              <a:cs typeface="Quattrocento Sans"/>
              <a:sym typeface="Quattrocento Sans"/>
            </a:endParaRPr>
          </a:p>
        </p:txBody>
      </p:sp>
      <p:sp>
        <p:nvSpPr>
          <p:cNvPr id="1170" name="Google Shape;1170;g2107d86e321_1_3827"/>
          <p:cNvSpPr/>
          <p:nvPr/>
        </p:nvSpPr>
        <p:spPr>
          <a:xfrm>
            <a:off x="799375" y="265337"/>
            <a:ext cx="5481117" cy="354574"/>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71" name="Google Shape;1171;g2107d86e321_1_3827"/>
          <p:cNvSpPr txBox="1"/>
          <p:nvPr/>
        </p:nvSpPr>
        <p:spPr>
          <a:xfrm>
            <a:off x="2225325" y="3886225"/>
            <a:ext cx="58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172" name="Google Shape;1172;g2107d86e321_1_3827"/>
          <p:cNvPicPr preferRelativeResize="0"/>
          <p:nvPr/>
        </p:nvPicPr>
        <p:blipFill>
          <a:blip r:embed="rId3">
            <a:alphaModFix/>
          </a:blip>
          <a:stretch>
            <a:fillRect/>
          </a:stretch>
        </p:blipFill>
        <p:spPr>
          <a:xfrm>
            <a:off x="799375" y="1408123"/>
            <a:ext cx="7319440" cy="2961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g2107d86e321_1_3423"/>
          <p:cNvSpPr/>
          <p:nvPr/>
        </p:nvSpPr>
        <p:spPr>
          <a:xfrm>
            <a:off x="0" y="0"/>
            <a:ext cx="9144000" cy="5143500"/>
          </a:xfrm>
          <a:prstGeom prst="rect">
            <a:avLst/>
          </a:prstGeom>
          <a:solidFill>
            <a:srgbClr val="F2F2F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pic>
        <p:nvPicPr>
          <p:cNvPr id="1179" name="Google Shape;1179;g2107d86e321_1_3423"/>
          <p:cNvPicPr preferRelativeResize="0"/>
          <p:nvPr/>
        </p:nvPicPr>
        <p:blipFill rotWithShape="1">
          <a:blip r:embed="rId3">
            <a:alphaModFix/>
          </a:blip>
          <a:srcRect b="0" l="0" r="0" t="0"/>
          <a:stretch/>
        </p:blipFill>
        <p:spPr>
          <a:xfrm>
            <a:off x="695843" y="39822"/>
            <a:ext cx="8190343" cy="4992768"/>
          </a:xfrm>
          <a:prstGeom prst="rect">
            <a:avLst/>
          </a:prstGeom>
          <a:noFill/>
          <a:ln>
            <a:noFill/>
          </a:ln>
        </p:spPr>
      </p:pic>
      <p:sp>
        <p:nvSpPr>
          <p:cNvPr id="1180" name="Google Shape;1180;g2107d86e321_1_3423"/>
          <p:cNvSpPr/>
          <p:nvPr/>
        </p:nvSpPr>
        <p:spPr>
          <a:xfrm>
            <a:off x="575438" y="45469"/>
            <a:ext cx="8273384" cy="5050827"/>
          </a:xfrm>
          <a:custGeom>
            <a:rect b="b" l="l" r="r" t="t"/>
            <a:pathLst>
              <a:path extrusionOk="0" h="738695" w="738695">
                <a:moveTo>
                  <a:pt x="0" y="0"/>
                </a:moveTo>
                <a:lnTo>
                  <a:pt x="738695" y="0"/>
                </a:lnTo>
                <a:lnTo>
                  <a:pt x="738695" y="738696"/>
                </a:lnTo>
                <a:lnTo>
                  <a:pt x="0" y="738696"/>
                </a:lnTo>
                <a:close/>
              </a:path>
            </a:pathLst>
          </a:custGeom>
          <a:noFill/>
          <a:ln cap="flat" cmpd="sng" w="38100">
            <a:solidFill>
              <a:schemeClr val="accent3"/>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81" name="Google Shape;1181;g2107d86e321_1_3423"/>
          <p:cNvSpPr/>
          <p:nvPr/>
        </p:nvSpPr>
        <p:spPr>
          <a:xfrm>
            <a:off x="697575" y="55502"/>
            <a:ext cx="8152500" cy="4956600"/>
          </a:xfrm>
          <a:prstGeom prst="rect">
            <a:avLst/>
          </a:prstGeom>
          <a:solidFill>
            <a:srgbClr val="262626">
              <a:alpha val="8941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Times New Roman"/>
              <a:ea typeface="Times New Roman"/>
              <a:cs typeface="Times New Roman"/>
              <a:sym typeface="Times New Roman"/>
            </a:endParaRPr>
          </a:p>
        </p:txBody>
      </p:sp>
      <p:sp>
        <p:nvSpPr>
          <p:cNvPr id="1182" name="Google Shape;1182;g2107d86e321_1_3423"/>
          <p:cNvSpPr/>
          <p:nvPr/>
        </p:nvSpPr>
        <p:spPr>
          <a:xfrm>
            <a:off x="575442" y="1647353"/>
            <a:ext cx="6630600" cy="575100"/>
          </a:xfrm>
          <a:prstGeom prst="rect">
            <a:avLst/>
          </a:prstGeom>
          <a:solidFill>
            <a:srgbClr val="45698A"/>
          </a:solidFill>
          <a:ln>
            <a:noFill/>
          </a:ln>
          <a:effectLst>
            <a:outerShdw blurRad="190500" sx="101000" rotWithShape="0" algn="tr" dir="8100000" dist="38100" sy="101000">
              <a:srgbClr val="000000">
                <a:alpha val="3451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
        <p:nvSpPr>
          <p:cNvPr id="1183" name="Google Shape;1183;g2107d86e321_1_3423"/>
          <p:cNvSpPr/>
          <p:nvPr/>
        </p:nvSpPr>
        <p:spPr>
          <a:xfrm>
            <a:off x="2317135" y="1955524"/>
            <a:ext cx="5104382" cy="751622"/>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pic>
        <p:nvPicPr>
          <p:cNvPr id="1184" name="Google Shape;1184;g2107d86e321_1_3423"/>
          <p:cNvPicPr preferRelativeResize="0"/>
          <p:nvPr/>
        </p:nvPicPr>
        <p:blipFill rotWithShape="1">
          <a:blip r:embed="rId4">
            <a:alphaModFix/>
          </a:blip>
          <a:srcRect b="0" l="0" r="0" t="0"/>
          <a:stretch/>
        </p:blipFill>
        <p:spPr>
          <a:xfrm>
            <a:off x="-371823" y="4712465"/>
            <a:ext cx="862072" cy="862070"/>
          </a:xfrm>
          <a:prstGeom prst="rect">
            <a:avLst/>
          </a:prstGeom>
          <a:noFill/>
          <a:ln>
            <a:noFill/>
          </a:ln>
        </p:spPr>
      </p:pic>
      <p:grpSp>
        <p:nvGrpSpPr>
          <p:cNvPr id="1185" name="Google Shape;1185;g2107d86e321_1_3423"/>
          <p:cNvGrpSpPr/>
          <p:nvPr/>
        </p:nvGrpSpPr>
        <p:grpSpPr>
          <a:xfrm>
            <a:off x="-466143" y="1967758"/>
            <a:ext cx="579928" cy="620887"/>
            <a:chOff x="6828052" y="3971381"/>
            <a:chExt cx="3129669" cy="3350714"/>
          </a:xfrm>
        </p:grpSpPr>
        <p:sp>
          <p:nvSpPr>
            <p:cNvPr id="1186" name="Google Shape;1186;g2107d86e321_1_3423"/>
            <p:cNvSpPr/>
            <p:nvPr/>
          </p:nvSpPr>
          <p:spPr>
            <a:xfrm rot="-2693915">
              <a:off x="9881832" y="7251005"/>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87" name="Google Shape;1187;g2107d86e321_1_3423"/>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88" name="Google Shape;1188;g2107d86e321_1_3423"/>
            <p:cNvSpPr/>
            <p:nvPr/>
          </p:nvSpPr>
          <p:spPr>
            <a:xfrm rot="-2693915">
              <a:off x="9882570" y="674901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89" name="Google Shape;1189;g2107d86e321_1_3423"/>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90" name="Google Shape;1190;g2107d86e321_1_3423"/>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91" name="Google Shape;1191;g2107d86e321_1_3423"/>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92" name="Google Shape;1192;g2107d86e321_1_3423"/>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93" name="Google Shape;1193;g2107d86e321_1_3423"/>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94" name="Google Shape;1194;g2107d86e321_1_3423"/>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95" name="Google Shape;1195;g2107d86e321_1_3423"/>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96" name="Google Shape;1196;g2107d86e321_1_3423"/>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97" name="Google Shape;1197;g2107d86e321_1_3423"/>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98" name="Google Shape;1198;g2107d86e321_1_3423"/>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199" name="Google Shape;1199;g2107d86e321_1_3423"/>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00" name="Google Shape;1200;g2107d86e321_1_3423"/>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01" name="Google Shape;1201;g2107d86e321_1_3423"/>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02" name="Google Shape;1202;g2107d86e321_1_3423"/>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03" name="Google Shape;1203;g2107d86e321_1_3423"/>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04" name="Google Shape;1204;g2107d86e321_1_3423"/>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05" name="Google Shape;1205;g2107d86e321_1_3423"/>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06" name="Google Shape;1206;g2107d86e321_1_3423"/>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07" name="Google Shape;1207;g2107d86e321_1_3423"/>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08" name="Google Shape;1208;g2107d86e321_1_3423"/>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09" name="Google Shape;1209;g2107d86e321_1_3423"/>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10" name="Google Shape;1210;g2107d86e321_1_3423"/>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11" name="Google Shape;1211;g2107d86e321_1_3423"/>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12" name="Google Shape;1212;g2107d86e321_1_3423"/>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13" name="Google Shape;1213;g2107d86e321_1_3423"/>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14" name="Google Shape;1214;g2107d86e321_1_3423"/>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15" name="Google Shape;1215;g2107d86e321_1_3423"/>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16" name="Google Shape;1216;g2107d86e321_1_3423"/>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17" name="Google Shape;1217;g2107d86e321_1_3423"/>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18" name="Google Shape;1218;g2107d86e321_1_3423"/>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19" name="Google Shape;1219;g2107d86e321_1_3423"/>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20" name="Google Shape;1220;g2107d86e321_1_3423"/>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21" name="Google Shape;1221;g2107d86e321_1_3423"/>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22" name="Google Shape;1222;g2107d86e321_1_3423"/>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23" name="Google Shape;1223;g2107d86e321_1_3423"/>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24" name="Google Shape;1224;g2107d86e321_1_3423"/>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25" name="Google Shape;1225;g2107d86e321_1_3423"/>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26" name="Google Shape;1226;g2107d86e321_1_3423"/>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27" name="Google Shape;1227;g2107d86e321_1_3423"/>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28" name="Google Shape;1228;g2107d86e321_1_3423"/>
            <p:cNvSpPr/>
            <p:nvPr/>
          </p:nvSpPr>
          <p:spPr>
            <a:xfrm rot="-2693915">
              <a:off x="9121519" y="724988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29" name="Google Shape;1229;g2107d86e321_1_3423"/>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30" name="Google Shape;1230;g2107d86e321_1_3423"/>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31" name="Google Shape;1231;g2107d86e321_1_3423"/>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32" name="Google Shape;1232;g2107d86e321_1_3423"/>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33" name="Google Shape;1233;g2107d86e321_1_3423"/>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34" name="Google Shape;1234;g2107d86e321_1_3423"/>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35" name="Google Shape;1235;g2107d86e321_1_3423"/>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36" name="Google Shape;1236;g2107d86e321_1_3423"/>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37" name="Google Shape;1237;g2107d86e321_1_3423"/>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38" name="Google Shape;1238;g2107d86e321_1_3423"/>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39" name="Google Shape;1239;g2107d86e321_1_3423"/>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40" name="Google Shape;1240;g2107d86e321_1_3423"/>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41" name="Google Shape;1241;g2107d86e321_1_3423"/>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42" name="Google Shape;1242;g2107d86e321_1_3423"/>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43" name="Google Shape;1243;g2107d86e321_1_3423"/>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44" name="Google Shape;1244;g2107d86e321_1_3423"/>
            <p:cNvSpPr/>
            <p:nvPr/>
          </p:nvSpPr>
          <p:spPr>
            <a:xfrm rot="-2693915">
              <a:off x="8868828" y="6747505"/>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45" name="Google Shape;1245;g2107d86e321_1_3423"/>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46" name="Google Shape;1246;g2107d86e321_1_3423"/>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47" name="Google Shape;1247;g2107d86e321_1_3423"/>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48" name="Google Shape;1248;g2107d86e321_1_3423"/>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49" name="Google Shape;1249;g2107d86e321_1_3423"/>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50" name="Google Shape;1250;g2107d86e321_1_3423"/>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51" name="Google Shape;1251;g2107d86e321_1_3423"/>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52" name="Google Shape;1252;g2107d86e321_1_3423"/>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53" name="Google Shape;1253;g2107d86e321_1_3423"/>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54" name="Google Shape;1254;g2107d86e321_1_3423"/>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55" name="Google Shape;1255;g2107d86e321_1_3423"/>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56" name="Google Shape;1256;g2107d86e321_1_3423"/>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57" name="Google Shape;1257;g2107d86e321_1_3423"/>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58" name="Google Shape;1258;g2107d86e321_1_3423"/>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59" name="Google Shape;1259;g2107d86e321_1_3423"/>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60" name="Google Shape;1260;g2107d86e321_1_3423"/>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61" name="Google Shape;1261;g2107d86e321_1_3423"/>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62" name="Google Shape;1262;g2107d86e321_1_3423"/>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63" name="Google Shape;1263;g2107d86e321_1_3423"/>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64" name="Google Shape;1264;g2107d86e321_1_3423"/>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65" name="Google Shape;1265;g2107d86e321_1_3423"/>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66" name="Google Shape;1266;g2107d86e321_1_3423"/>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67" name="Google Shape;1267;g2107d86e321_1_3423"/>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68" name="Google Shape;1268;g2107d86e321_1_3423"/>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69" name="Google Shape;1269;g2107d86e321_1_3423"/>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70" name="Google Shape;1270;g2107d86e321_1_3423"/>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71" name="Google Shape;1271;g2107d86e321_1_3423"/>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72" name="Google Shape;1272;g2107d86e321_1_3423"/>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73" name="Google Shape;1273;g2107d86e321_1_3423"/>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74" name="Google Shape;1274;g2107d86e321_1_3423"/>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75" name="Google Shape;1275;g2107d86e321_1_3423"/>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76" name="Google Shape;1276;g2107d86e321_1_3423"/>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77" name="Google Shape;1277;g2107d86e321_1_3423"/>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78" name="Google Shape;1278;g2107d86e321_1_3423"/>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79" name="Google Shape;1279;g2107d86e321_1_3423"/>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80" name="Google Shape;1280;g2107d86e321_1_3423"/>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81" name="Google Shape;1281;g2107d86e321_1_3423"/>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82" name="Google Shape;1282;g2107d86e321_1_3423"/>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83" name="Google Shape;1283;g2107d86e321_1_3423"/>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84" name="Google Shape;1284;g2107d86e321_1_3423"/>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85" name="Google Shape;1285;g2107d86e321_1_3423"/>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86" name="Google Shape;1286;g2107d86e321_1_3423"/>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87" name="Google Shape;1287;g2107d86e321_1_3423"/>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88" name="Google Shape;1288;g2107d86e321_1_3423"/>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89" name="Google Shape;1289;g2107d86e321_1_3423"/>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90" name="Google Shape;1290;g2107d86e321_1_3423"/>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91" name="Google Shape;1291;g2107d86e321_1_3423"/>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92" name="Google Shape;1292;g2107d86e321_1_3423"/>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93" name="Google Shape;1293;g2107d86e321_1_3423"/>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94" name="Google Shape;1294;g2107d86e321_1_3423"/>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95" name="Google Shape;1295;g2107d86e321_1_3423"/>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96" name="Google Shape;1296;g2107d86e321_1_3423"/>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97" name="Google Shape;1297;g2107d86e321_1_3423"/>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98" name="Google Shape;1298;g2107d86e321_1_3423"/>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299" name="Google Shape;1299;g2107d86e321_1_3423"/>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00" name="Google Shape;1300;g2107d86e321_1_3423"/>
            <p:cNvSpPr/>
            <p:nvPr/>
          </p:nvSpPr>
          <p:spPr>
            <a:xfrm rot="-2693915">
              <a:off x="7854958" y="674603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01" name="Google Shape;1301;g2107d86e321_1_3423"/>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02" name="Google Shape;1302;g2107d86e321_1_3423"/>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03" name="Google Shape;1303;g2107d86e321_1_3423"/>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04" name="Google Shape;1304;g2107d86e321_1_3423"/>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05" name="Google Shape;1305;g2107d86e321_1_3423"/>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06" name="Google Shape;1306;g2107d86e321_1_3423"/>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07" name="Google Shape;1307;g2107d86e321_1_3423"/>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08" name="Google Shape;1308;g2107d86e321_1_3423"/>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09" name="Google Shape;1309;g2107d86e321_1_3423"/>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10" name="Google Shape;1310;g2107d86e321_1_3423"/>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11" name="Google Shape;1311;g2107d86e321_1_3423"/>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12" name="Google Shape;1312;g2107d86e321_1_3423"/>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13" name="Google Shape;1313;g2107d86e321_1_3423"/>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14" name="Google Shape;1314;g2107d86e321_1_3423"/>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15" name="Google Shape;1315;g2107d86e321_1_3423"/>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16" name="Google Shape;1316;g2107d86e321_1_3423"/>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17" name="Google Shape;1317;g2107d86e321_1_3423"/>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18" name="Google Shape;1318;g2107d86e321_1_3423"/>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19" name="Google Shape;1319;g2107d86e321_1_3423"/>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20" name="Google Shape;1320;g2107d86e321_1_3423"/>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21" name="Google Shape;1321;g2107d86e321_1_3423"/>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22" name="Google Shape;1322;g2107d86e321_1_3423"/>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23" name="Google Shape;1323;g2107d86e321_1_3423"/>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24" name="Google Shape;1324;g2107d86e321_1_3423"/>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25" name="Google Shape;1325;g2107d86e321_1_3423"/>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26" name="Google Shape;1326;g2107d86e321_1_3423"/>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27" name="Google Shape;1327;g2107d86e321_1_3423"/>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28" name="Google Shape;1328;g2107d86e321_1_3423"/>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29" name="Google Shape;1329;g2107d86e321_1_3423"/>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30" name="Google Shape;1330;g2107d86e321_1_3423"/>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31" name="Google Shape;1331;g2107d86e321_1_3423"/>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32" name="Google Shape;1332;g2107d86e321_1_3423"/>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33" name="Google Shape;1333;g2107d86e321_1_3423"/>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34" name="Google Shape;1334;g2107d86e321_1_3423"/>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35" name="Google Shape;1335;g2107d86e321_1_3423"/>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36" name="Google Shape;1336;g2107d86e321_1_3423"/>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37" name="Google Shape;1337;g2107d86e321_1_3423"/>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38" name="Google Shape;1338;g2107d86e321_1_3423"/>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39" name="Google Shape;1339;g2107d86e321_1_3423"/>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40" name="Google Shape;1340;g2107d86e321_1_3423"/>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41" name="Google Shape;1341;g2107d86e321_1_3423"/>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42" name="Google Shape;1342;g2107d86e321_1_3423"/>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43" name="Google Shape;1343;g2107d86e321_1_3423"/>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44" name="Google Shape;1344;g2107d86e321_1_3423"/>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45" name="Google Shape;1345;g2107d86e321_1_3423"/>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46" name="Google Shape;1346;g2107d86e321_1_3423"/>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47" name="Google Shape;1347;g2107d86e321_1_3423"/>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48" name="Google Shape;1348;g2107d86e321_1_3423"/>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49" name="Google Shape;1349;g2107d86e321_1_3423"/>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50" name="Google Shape;1350;g2107d86e321_1_3423"/>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51" name="Google Shape;1351;g2107d86e321_1_3423"/>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52" name="Google Shape;1352;g2107d86e321_1_3423"/>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53" name="Google Shape;1353;g2107d86e321_1_3423"/>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54" name="Google Shape;1354;g2107d86e321_1_3423"/>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55" name="Google Shape;1355;g2107d86e321_1_3423"/>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56" name="Google Shape;1356;g2107d86e321_1_3423"/>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57" name="Google Shape;1357;g2107d86e321_1_3423"/>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58" name="Google Shape;1358;g2107d86e321_1_3423"/>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59" name="Google Shape;1359;g2107d86e321_1_3423"/>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60" name="Google Shape;1360;g2107d86e321_1_3423"/>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61" name="Google Shape;1361;g2107d86e321_1_3423"/>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62" name="Google Shape;1362;g2107d86e321_1_3423"/>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63" name="Google Shape;1363;g2107d86e321_1_3423"/>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64" name="Google Shape;1364;g2107d86e321_1_3423"/>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65" name="Google Shape;1365;g2107d86e321_1_3423"/>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66" name="Google Shape;1366;g2107d86e321_1_3423"/>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67" name="Google Shape;1367;g2107d86e321_1_3423"/>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grpSp>
      <p:pic>
        <p:nvPicPr>
          <p:cNvPr id="1368" name="Google Shape;1368;g2107d86e321_1_3423"/>
          <p:cNvPicPr preferRelativeResize="0"/>
          <p:nvPr/>
        </p:nvPicPr>
        <p:blipFill rotWithShape="1">
          <a:blip r:embed="rId5">
            <a:alphaModFix/>
          </a:blip>
          <a:srcRect b="0" l="0" r="0" t="0"/>
          <a:stretch/>
        </p:blipFill>
        <p:spPr>
          <a:xfrm>
            <a:off x="-218535" y="-224430"/>
            <a:ext cx="635794" cy="635794"/>
          </a:xfrm>
          <a:prstGeom prst="rect">
            <a:avLst/>
          </a:prstGeom>
          <a:noFill/>
          <a:ln>
            <a:noFill/>
          </a:ln>
        </p:spPr>
      </p:pic>
      <p:cxnSp>
        <p:nvCxnSpPr>
          <p:cNvPr id="1369" name="Google Shape;1369;g2107d86e321_1_3423"/>
          <p:cNvCxnSpPr/>
          <p:nvPr/>
        </p:nvCxnSpPr>
        <p:spPr>
          <a:xfrm>
            <a:off x="575444" y="1648058"/>
            <a:ext cx="0" cy="2388300"/>
          </a:xfrm>
          <a:prstGeom prst="straightConnector1">
            <a:avLst/>
          </a:prstGeom>
          <a:noFill/>
          <a:ln cap="flat" cmpd="sng" w="38100">
            <a:solidFill>
              <a:schemeClr val="accent2"/>
            </a:solidFill>
            <a:prstDash val="solid"/>
            <a:miter lim="800000"/>
            <a:headEnd len="sm" w="sm" type="none"/>
            <a:tailEnd len="sm" w="sm" type="none"/>
          </a:ln>
        </p:spPr>
      </p:cxnSp>
      <p:sp>
        <p:nvSpPr>
          <p:cNvPr id="1370" name="Google Shape;1370;g2107d86e321_1_3423"/>
          <p:cNvSpPr txBox="1"/>
          <p:nvPr/>
        </p:nvSpPr>
        <p:spPr>
          <a:xfrm>
            <a:off x="697580" y="1767520"/>
            <a:ext cx="6510000" cy="333000"/>
          </a:xfrm>
          <a:prstGeom prst="rect">
            <a:avLst/>
          </a:prstGeom>
          <a:noFill/>
          <a:ln>
            <a:noFill/>
          </a:ln>
        </p:spPr>
        <p:txBody>
          <a:bodyPr anchorCtr="0" anchor="t" bIns="0" lIns="0" spcFirstLastPara="1" rIns="0" wrap="square" tIns="9525">
            <a:spAutoFit/>
          </a:bodyPr>
          <a:lstStyle/>
          <a:p>
            <a:pPr indent="0" lvl="0" marL="0" marR="3810" rtl="0" algn="ctr">
              <a:lnSpc>
                <a:spcPct val="150000"/>
              </a:lnSpc>
              <a:spcBef>
                <a:spcPts val="0"/>
              </a:spcBef>
              <a:spcAft>
                <a:spcPts val="0"/>
              </a:spcAft>
              <a:buNone/>
            </a:pPr>
            <a:r>
              <a:rPr b="1" lang="en-US" sz="2100">
                <a:solidFill>
                  <a:schemeClr val="lt1"/>
                </a:solidFill>
                <a:latin typeface="Source Sans Pro"/>
                <a:ea typeface="Source Sans Pro"/>
                <a:cs typeface="Source Sans Pro"/>
                <a:sym typeface="Source Sans Pro"/>
              </a:rPr>
              <a:t>Experiment</a:t>
            </a:r>
            <a:endParaRPr/>
          </a:p>
        </p:txBody>
      </p:sp>
      <p:pic>
        <p:nvPicPr>
          <p:cNvPr id="1371" name="Google Shape;1371;g2107d86e321_1_3423"/>
          <p:cNvPicPr preferRelativeResize="0"/>
          <p:nvPr/>
        </p:nvPicPr>
        <p:blipFill rotWithShape="1">
          <a:blip r:embed="rId6">
            <a:alphaModFix amt="20000"/>
          </a:blip>
          <a:srcRect b="0" l="2030" r="16089" t="0"/>
          <a:stretch/>
        </p:blipFill>
        <p:spPr>
          <a:xfrm>
            <a:off x="1194432" y="1999732"/>
            <a:ext cx="2961906" cy="2464688"/>
          </a:xfrm>
          <a:prstGeom prst="rect">
            <a:avLst/>
          </a:prstGeom>
          <a:noFill/>
          <a:ln>
            <a:noFill/>
          </a:ln>
        </p:spPr>
      </p:pic>
      <p:pic>
        <p:nvPicPr>
          <p:cNvPr id="1372" name="Google Shape;1372;g2107d86e321_1_3423"/>
          <p:cNvPicPr preferRelativeResize="0"/>
          <p:nvPr/>
        </p:nvPicPr>
        <p:blipFill rotWithShape="1">
          <a:blip r:embed="rId6">
            <a:alphaModFix amt="20000"/>
          </a:blip>
          <a:srcRect b="40294" l="27588" r="0" t="0"/>
          <a:stretch/>
        </p:blipFill>
        <p:spPr>
          <a:xfrm>
            <a:off x="4532895" y="3037752"/>
            <a:ext cx="2926625" cy="1644132"/>
          </a:xfrm>
          <a:prstGeom prst="rect">
            <a:avLst/>
          </a:prstGeom>
          <a:noFill/>
          <a:ln>
            <a:noFill/>
          </a:ln>
        </p:spPr>
      </p:pic>
      <p:sp>
        <p:nvSpPr>
          <p:cNvPr id="1373" name="Google Shape;1373;g2107d86e321_1_3423"/>
          <p:cNvSpPr/>
          <p:nvPr/>
        </p:nvSpPr>
        <p:spPr>
          <a:xfrm>
            <a:off x="2364694" y="2323406"/>
            <a:ext cx="4991100" cy="276900"/>
          </a:xfrm>
          <a:prstGeom prst="rect">
            <a:avLst/>
          </a:prstGeom>
          <a:noFill/>
          <a:ln>
            <a:noFill/>
          </a:ln>
        </p:spPr>
        <p:txBody>
          <a:bodyPr anchorCtr="0" anchor="t" bIns="34275" lIns="68550" spcFirstLastPara="1" rIns="68550" wrap="square" tIns="34275">
            <a:noAutofit/>
          </a:bodyPr>
          <a:lstStyle/>
          <a:p>
            <a:pPr indent="0" lvl="0" marL="0" marR="5238" rtl="0" algn="ctr">
              <a:lnSpc>
                <a:spcPct val="100000"/>
              </a:lnSpc>
              <a:spcBef>
                <a:spcPts val="0"/>
              </a:spcBef>
              <a:spcAft>
                <a:spcPts val="0"/>
              </a:spcAft>
              <a:buNone/>
            </a:pPr>
            <a:r>
              <a:t/>
            </a:r>
            <a:endParaRPr b="1" i="1" sz="1350" u="none" cap="none" strike="noStrike">
              <a:solidFill>
                <a:schemeClr val="lt1"/>
              </a:solidFill>
              <a:latin typeface="Source Sans Pro"/>
              <a:ea typeface="Source Sans Pro"/>
              <a:cs typeface="Source Sans Pro"/>
              <a:sym typeface="Source Sans Pro"/>
            </a:endParaRPr>
          </a:p>
        </p:txBody>
      </p:sp>
      <p:pic>
        <p:nvPicPr>
          <p:cNvPr id="1374" name="Google Shape;1374;g2107d86e321_1_3423"/>
          <p:cNvPicPr preferRelativeResize="0"/>
          <p:nvPr/>
        </p:nvPicPr>
        <p:blipFill rotWithShape="1">
          <a:blip r:embed="rId7">
            <a:alphaModFix amt="50000"/>
          </a:blip>
          <a:srcRect b="0" l="0" r="0" t="0"/>
          <a:stretch/>
        </p:blipFill>
        <p:spPr>
          <a:xfrm>
            <a:off x="438029" y="102517"/>
            <a:ext cx="2397772" cy="1442141"/>
          </a:xfrm>
          <a:prstGeom prst="rect">
            <a:avLst/>
          </a:prstGeom>
          <a:noFill/>
          <a:ln>
            <a:noFill/>
          </a:ln>
        </p:spPr>
      </p:pic>
      <p:sp>
        <p:nvSpPr>
          <p:cNvPr id="1375" name="Google Shape;1375;g2107d86e321_1_3423"/>
          <p:cNvSpPr/>
          <p:nvPr/>
        </p:nvSpPr>
        <p:spPr>
          <a:xfrm>
            <a:off x="8728687" y="-2044"/>
            <a:ext cx="415500" cy="5145600"/>
          </a:xfrm>
          <a:prstGeom prst="rect">
            <a:avLst/>
          </a:prstGeom>
          <a:solidFill>
            <a:schemeClr val="accent2"/>
          </a:solidFill>
          <a:ln>
            <a:noFill/>
          </a:ln>
          <a:effectLst>
            <a:outerShdw blurRad="190500" sx="101000" rotWithShape="0" algn="tr" dir="8100000" dist="38100" sy="101000">
              <a:srgbClr val="000000">
                <a:alpha val="3451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g2107d86e321_1_2366"/>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Experiments</a:t>
            </a:r>
            <a:endParaRPr b="1" i="0" sz="1600" u="none" cap="none" strike="noStrike">
              <a:solidFill>
                <a:schemeClr val="lt1"/>
              </a:solidFill>
              <a:latin typeface="Source Sans Pro"/>
              <a:ea typeface="Source Sans Pro"/>
              <a:cs typeface="Source Sans Pro"/>
              <a:sym typeface="Source Sans Pro"/>
            </a:endParaRPr>
          </a:p>
        </p:txBody>
      </p:sp>
      <p:sp>
        <p:nvSpPr>
          <p:cNvPr id="1381" name="Google Shape;1381;g2107d86e321_1_2366"/>
          <p:cNvSpPr txBox="1"/>
          <p:nvPr/>
        </p:nvSpPr>
        <p:spPr>
          <a:xfrm>
            <a:off x="3096069" y="265616"/>
            <a:ext cx="25833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a:solidFill>
                  <a:srgbClr val="262626"/>
                </a:solidFill>
                <a:latin typeface="Quattrocento Sans"/>
                <a:ea typeface="Quattrocento Sans"/>
                <a:cs typeface="Quattrocento Sans"/>
                <a:sym typeface="Quattrocento Sans"/>
              </a:rPr>
              <a:t>Dataset</a:t>
            </a:r>
            <a:endParaRPr b="1" i="0" sz="1400" u="none" cap="none" strike="noStrike">
              <a:solidFill>
                <a:srgbClr val="262626"/>
              </a:solidFill>
              <a:latin typeface="Quattrocento Sans"/>
              <a:ea typeface="Quattrocento Sans"/>
              <a:cs typeface="Quattrocento Sans"/>
              <a:sym typeface="Quattrocento Sans"/>
            </a:endParaRPr>
          </a:p>
        </p:txBody>
      </p:sp>
      <p:sp>
        <p:nvSpPr>
          <p:cNvPr id="1382" name="Google Shape;1382;g2107d86e321_1_2366"/>
          <p:cNvSpPr/>
          <p:nvPr/>
        </p:nvSpPr>
        <p:spPr>
          <a:xfrm>
            <a:off x="750075" y="265349"/>
            <a:ext cx="5481117" cy="354574"/>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pic>
        <p:nvPicPr>
          <p:cNvPr id="1383" name="Google Shape;1383;g2107d86e321_1_2366"/>
          <p:cNvPicPr preferRelativeResize="0"/>
          <p:nvPr/>
        </p:nvPicPr>
        <p:blipFill>
          <a:blip r:embed="rId3">
            <a:alphaModFix/>
          </a:blip>
          <a:stretch>
            <a:fillRect/>
          </a:stretch>
        </p:blipFill>
        <p:spPr>
          <a:xfrm>
            <a:off x="3827698" y="1420025"/>
            <a:ext cx="3595325" cy="2894800"/>
          </a:xfrm>
          <a:prstGeom prst="rect">
            <a:avLst/>
          </a:prstGeom>
          <a:noFill/>
          <a:ln>
            <a:noFill/>
          </a:ln>
        </p:spPr>
      </p:pic>
      <p:pic>
        <p:nvPicPr>
          <p:cNvPr id="1384" name="Google Shape;1384;g2107d86e321_1_2366"/>
          <p:cNvPicPr preferRelativeResize="0"/>
          <p:nvPr/>
        </p:nvPicPr>
        <p:blipFill>
          <a:blip r:embed="rId4">
            <a:alphaModFix/>
          </a:blip>
          <a:stretch>
            <a:fillRect/>
          </a:stretch>
        </p:blipFill>
        <p:spPr>
          <a:xfrm>
            <a:off x="223850" y="822323"/>
            <a:ext cx="3282495" cy="4218778"/>
          </a:xfrm>
          <a:prstGeom prst="rect">
            <a:avLst/>
          </a:prstGeom>
          <a:noFill/>
          <a:ln>
            <a:noFill/>
          </a:ln>
        </p:spPr>
      </p:pic>
      <p:cxnSp>
        <p:nvCxnSpPr>
          <p:cNvPr id="1385" name="Google Shape;1385;g2107d86e321_1_2366"/>
          <p:cNvCxnSpPr/>
          <p:nvPr/>
        </p:nvCxnSpPr>
        <p:spPr>
          <a:xfrm flipH="1" rot="10800000">
            <a:off x="5715000" y="1121425"/>
            <a:ext cx="243000" cy="514500"/>
          </a:xfrm>
          <a:prstGeom prst="straightConnector1">
            <a:avLst/>
          </a:prstGeom>
          <a:noFill/>
          <a:ln cap="flat" cmpd="sng" w="9525">
            <a:solidFill>
              <a:schemeClr val="dk2"/>
            </a:solidFill>
            <a:prstDash val="solid"/>
            <a:round/>
            <a:headEnd len="med" w="med" type="none"/>
            <a:tailEnd len="med" w="med" type="none"/>
          </a:ln>
        </p:spPr>
      </p:cxnSp>
      <p:cxnSp>
        <p:nvCxnSpPr>
          <p:cNvPr id="1386" name="Google Shape;1386;g2107d86e321_1_2366"/>
          <p:cNvCxnSpPr/>
          <p:nvPr/>
        </p:nvCxnSpPr>
        <p:spPr>
          <a:xfrm rot="10800000">
            <a:off x="6372350" y="1157425"/>
            <a:ext cx="59400" cy="478500"/>
          </a:xfrm>
          <a:prstGeom prst="straightConnector1">
            <a:avLst/>
          </a:prstGeom>
          <a:noFill/>
          <a:ln cap="flat" cmpd="sng" w="9525">
            <a:solidFill>
              <a:schemeClr val="dk2"/>
            </a:solidFill>
            <a:prstDash val="solid"/>
            <a:round/>
            <a:headEnd len="med" w="med" type="none"/>
            <a:tailEnd len="med" w="med" type="none"/>
          </a:ln>
        </p:spPr>
      </p:cxnSp>
      <p:sp>
        <p:nvSpPr>
          <p:cNvPr id="1387" name="Google Shape;1387;g2107d86e321_1_2366"/>
          <p:cNvSpPr txBox="1"/>
          <p:nvPr/>
        </p:nvSpPr>
        <p:spPr>
          <a:xfrm>
            <a:off x="4972075" y="721225"/>
            <a:ext cx="38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Originally crawled from GitHub commits</a:t>
            </a:r>
            <a:endParaRPr>
              <a:latin typeface="Roboto Slab"/>
              <a:ea typeface="Roboto Slab"/>
              <a:cs typeface="Roboto Slab"/>
              <a:sym typeface="Roboto Slab"/>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g2107d86e321_1_4139"/>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Experiments</a:t>
            </a:r>
            <a:endParaRPr b="1" i="0" sz="1600" u="none" cap="none" strike="noStrike">
              <a:solidFill>
                <a:schemeClr val="lt1"/>
              </a:solidFill>
              <a:latin typeface="Source Sans Pro"/>
              <a:ea typeface="Source Sans Pro"/>
              <a:cs typeface="Source Sans Pro"/>
              <a:sym typeface="Source Sans Pro"/>
            </a:endParaRPr>
          </a:p>
        </p:txBody>
      </p:sp>
      <p:sp>
        <p:nvSpPr>
          <p:cNvPr id="1393" name="Google Shape;1393;g2107d86e321_1_4139"/>
          <p:cNvSpPr txBox="1"/>
          <p:nvPr/>
        </p:nvSpPr>
        <p:spPr>
          <a:xfrm>
            <a:off x="3280344" y="291341"/>
            <a:ext cx="25833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a:solidFill>
                  <a:srgbClr val="262626"/>
                </a:solidFill>
                <a:latin typeface="Quattrocento Sans"/>
                <a:ea typeface="Quattrocento Sans"/>
                <a:cs typeface="Quattrocento Sans"/>
                <a:sym typeface="Quattrocento Sans"/>
              </a:rPr>
              <a:t>DetectBERT vs GNN approach</a:t>
            </a:r>
            <a:endParaRPr b="1" i="0" sz="1400" u="none" cap="none" strike="noStrike">
              <a:solidFill>
                <a:srgbClr val="262626"/>
              </a:solidFill>
              <a:latin typeface="Quattrocento Sans"/>
              <a:ea typeface="Quattrocento Sans"/>
              <a:cs typeface="Quattrocento Sans"/>
              <a:sym typeface="Quattrocento Sans"/>
            </a:endParaRPr>
          </a:p>
        </p:txBody>
      </p:sp>
      <p:sp>
        <p:nvSpPr>
          <p:cNvPr id="1394" name="Google Shape;1394;g2107d86e321_1_4139"/>
          <p:cNvSpPr/>
          <p:nvPr/>
        </p:nvSpPr>
        <p:spPr>
          <a:xfrm>
            <a:off x="773900" y="291074"/>
            <a:ext cx="5481117" cy="354574"/>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395" name="Google Shape;1395;g2107d86e321_1_4139"/>
          <p:cNvSpPr txBox="1"/>
          <p:nvPr/>
        </p:nvSpPr>
        <p:spPr>
          <a:xfrm>
            <a:off x="1625250" y="3907650"/>
            <a:ext cx="58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1396" name="Google Shape;1396;g2107d86e321_1_4139"/>
          <p:cNvSpPr txBox="1"/>
          <p:nvPr/>
        </p:nvSpPr>
        <p:spPr>
          <a:xfrm>
            <a:off x="221450" y="802550"/>
            <a:ext cx="847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For each function gadget, we built a corresponding graph </a:t>
            </a:r>
            <a:r>
              <a:rPr lang="en-US">
                <a:latin typeface="Roboto Slab"/>
                <a:ea typeface="Roboto Slab"/>
                <a:cs typeface="Roboto Slab"/>
                <a:sym typeface="Roboto Slab"/>
              </a:rPr>
              <a:t>representation</a:t>
            </a:r>
            <a:r>
              <a:rPr lang="en-US">
                <a:latin typeface="Roboto Slab"/>
                <a:ea typeface="Roboto Slab"/>
                <a:cs typeface="Roboto Slab"/>
                <a:sym typeface="Roboto Slab"/>
              </a:rPr>
              <a:t> using control flow graph</a:t>
            </a:r>
            <a:endParaRPr>
              <a:latin typeface="Roboto Slab"/>
              <a:ea typeface="Roboto Slab"/>
              <a:cs typeface="Roboto Slab"/>
              <a:sym typeface="Roboto Slab"/>
            </a:endParaRPr>
          </a:p>
        </p:txBody>
      </p:sp>
      <p:pic>
        <p:nvPicPr>
          <p:cNvPr id="1397" name="Google Shape;1397;g2107d86e321_1_4139"/>
          <p:cNvPicPr preferRelativeResize="0"/>
          <p:nvPr/>
        </p:nvPicPr>
        <p:blipFill>
          <a:blip r:embed="rId3">
            <a:alphaModFix/>
          </a:blip>
          <a:stretch>
            <a:fillRect/>
          </a:stretch>
        </p:blipFill>
        <p:spPr>
          <a:xfrm>
            <a:off x="773900" y="1428125"/>
            <a:ext cx="7512848" cy="3542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g2107d86e321_1_5384"/>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Experiments</a:t>
            </a:r>
            <a:endParaRPr b="1" i="0" sz="1600" u="none" cap="none" strike="noStrike">
              <a:solidFill>
                <a:schemeClr val="lt1"/>
              </a:solidFill>
              <a:latin typeface="Source Sans Pro"/>
              <a:ea typeface="Source Sans Pro"/>
              <a:cs typeface="Source Sans Pro"/>
              <a:sym typeface="Source Sans Pro"/>
            </a:endParaRPr>
          </a:p>
        </p:txBody>
      </p:sp>
      <p:sp>
        <p:nvSpPr>
          <p:cNvPr id="1403" name="Google Shape;1403;g2107d86e321_1_5384"/>
          <p:cNvSpPr txBox="1"/>
          <p:nvPr/>
        </p:nvSpPr>
        <p:spPr>
          <a:xfrm>
            <a:off x="3280344" y="291341"/>
            <a:ext cx="25833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a:solidFill>
                  <a:srgbClr val="262626"/>
                </a:solidFill>
                <a:latin typeface="Quattrocento Sans"/>
                <a:ea typeface="Quattrocento Sans"/>
                <a:cs typeface="Quattrocento Sans"/>
                <a:sym typeface="Quattrocento Sans"/>
              </a:rPr>
              <a:t>DetectBERT vs GNN approach</a:t>
            </a:r>
            <a:endParaRPr b="1" i="0" sz="1400" u="none" cap="none" strike="noStrike">
              <a:solidFill>
                <a:srgbClr val="262626"/>
              </a:solidFill>
              <a:latin typeface="Quattrocento Sans"/>
              <a:ea typeface="Quattrocento Sans"/>
              <a:cs typeface="Quattrocento Sans"/>
              <a:sym typeface="Quattrocento Sans"/>
            </a:endParaRPr>
          </a:p>
        </p:txBody>
      </p:sp>
      <p:sp>
        <p:nvSpPr>
          <p:cNvPr id="1404" name="Google Shape;1404;g2107d86e321_1_5384"/>
          <p:cNvSpPr/>
          <p:nvPr/>
        </p:nvSpPr>
        <p:spPr>
          <a:xfrm>
            <a:off x="773900" y="291074"/>
            <a:ext cx="5481117" cy="354574"/>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405" name="Google Shape;1405;g2107d86e321_1_5384"/>
          <p:cNvSpPr txBox="1"/>
          <p:nvPr/>
        </p:nvSpPr>
        <p:spPr>
          <a:xfrm>
            <a:off x="1625250" y="3907650"/>
            <a:ext cx="58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1406" name="Google Shape;1406;g2107d86e321_1_5384"/>
          <p:cNvSpPr txBox="1"/>
          <p:nvPr/>
        </p:nvSpPr>
        <p:spPr>
          <a:xfrm>
            <a:off x="807225" y="802550"/>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407" name="Google Shape;1407;g2107d86e321_1_5384"/>
          <p:cNvPicPr preferRelativeResize="0"/>
          <p:nvPr/>
        </p:nvPicPr>
        <p:blipFill>
          <a:blip r:embed="rId3">
            <a:alphaModFix/>
          </a:blip>
          <a:stretch>
            <a:fillRect/>
          </a:stretch>
        </p:blipFill>
        <p:spPr>
          <a:xfrm>
            <a:off x="754825" y="909850"/>
            <a:ext cx="7148501" cy="40108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5"/>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413" name="Google Shape;1413;p15"/>
          <p:cNvSpPr/>
          <p:nvPr/>
        </p:nvSpPr>
        <p:spPr>
          <a:xfrm>
            <a:off x="744" y="143678"/>
            <a:ext cx="3194019" cy="433575"/>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Experiements</a:t>
            </a:r>
            <a:endParaRPr b="1" i="0" sz="1600" u="none" cap="none" strike="noStrike">
              <a:solidFill>
                <a:schemeClr val="lt1"/>
              </a:solidFill>
              <a:latin typeface="Source Sans Pro"/>
              <a:ea typeface="Source Sans Pro"/>
              <a:cs typeface="Source Sans Pro"/>
              <a:sym typeface="Source Sans Pro"/>
            </a:endParaRPr>
          </a:p>
        </p:txBody>
      </p:sp>
      <p:sp>
        <p:nvSpPr>
          <p:cNvPr id="1414" name="Google Shape;1414;p15"/>
          <p:cNvSpPr txBox="1"/>
          <p:nvPr/>
        </p:nvSpPr>
        <p:spPr>
          <a:xfrm>
            <a:off x="3280355" y="292267"/>
            <a:ext cx="2583300" cy="585000"/>
          </a:xfrm>
          <a:prstGeom prst="rect">
            <a:avLst/>
          </a:prstGeom>
          <a:noFill/>
          <a:ln>
            <a:noFill/>
          </a:ln>
        </p:spPr>
        <p:txBody>
          <a:bodyPr anchorCtr="0" anchor="t" bIns="68550" lIns="68550" spcFirstLastPara="1" rIns="68550" wrap="square" tIns="68550">
            <a:spAutoFit/>
          </a:bodyPr>
          <a:lstStyle/>
          <a:p>
            <a:pPr indent="0" lvl="0" marL="0" marR="5238" rtl="0" algn="ctr">
              <a:spcBef>
                <a:spcPts val="0"/>
              </a:spcBef>
              <a:spcAft>
                <a:spcPts val="0"/>
              </a:spcAft>
              <a:buClr>
                <a:schemeClr val="dk1"/>
              </a:buClr>
              <a:buFont typeface="Arial"/>
              <a:buNone/>
            </a:pPr>
            <a:r>
              <a:rPr b="1" lang="en-US">
                <a:solidFill>
                  <a:srgbClr val="262626"/>
                </a:solidFill>
                <a:latin typeface="Quattrocento Sans"/>
                <a:ea typeface="Quattrocento Sans"/>
                <a:cs typeface="Quattrocento Sans"/>
                <a:sym typeface="Quattrocento Sans"/>
              </a:rPr>
              <a:t>DetectBERT vs GNN approach</a:t>
            </a:r>
            <a:endParaRPr b="1">
              <a:solidFill>
                <a:srgbClr val="262626"/>
              </a:solidFill>
              <a:latin typeface="Quattrocento Sans"/>
              <a:ea typeface="Quattrocento Sans"/>
              <a:cs typeface="Quattrocento Sans"/>
              <a:sym typeface="Quattrocento Sans"/>
            </a:endParaRPr>
          </a:p>
          <a:p>
            <a:pPr indent="0" lvl="0" marL="0" marR="5239" rtl="0" algn="ctr">
              <a:lnSpc>
                <a:spcPct val="100000"/>
              </a:lnSpc>
              <a:spcBef>
                <a:spcPts val="0"/>
              </a:spcBef>
              <a:spcAft>
                <a:spcPts val="0"/>
              </a:spcAft>
              <a:buNone/>
            </a:pPr>
            <a:r>
              <a:t/>
            </a:r>
            <a:endParaRPr b="1" sz="1500">
              <a:solidFill>
                <a:srgbClr val="262626"/>
              </a:solidFill>
              <a:latin typeface="Quattrocento Sans"/>
              <a:ea typeface="Quattrocento Sans"/>
              <a:cs typeface="Quattrocento Sans"/>
              <a:sym typeface="Quattrocento Sans"/>
            </a:endParaRPr>
          </a:p>
        </p:txBody>
      </p:sp>
      <p:sp>
        <p:nvSpPr>
          <p:cNvPr id="1415" name="Google Shape;1415;p15"/>
          <p:cNvSpPr/>
          <p:nvPr/>
        </p:nvSpPr>
        <p:spPr>
          <a:xfrm>
            <a:off x="548710" y="292271"/>
            <a:ext cx="5481117"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416" name="Google Shape;1416;p15"/>
          <p:cNvSpPr txBox="1"/>
          <p:nvPr/>
        </p:nvSpPr>
        <p:spPr>
          <a:xfrm>
            <a:off x="906780" y="4774612"/>
            <a:ext cx="73304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Quattrocento Sans"/>
              <a:ea typeface="Quattrocento Sans"/>
              <a:cs typeface="Quattrocento Sans"/>
              <a:sym typeface="Quattrocento Sans"/>
            </a:endParaRPr>
          </a:p>
        </p:txBody>
      </p:sp>
      <p:pic>
        <p:nvPicPr>
          <p:cNvPr id="1417" name="Google Shape;1417;p15"/>
          <p:cNvPicPr preferRelativeResize="0"/>
          <p:nvPr/>
        </p:nvPicPr>
        <p:blipFill>
          <a:blip r:embed="rId3">
            <a:alphaModFix/>
          </a:blip>
          <a:stretch>
            <a:fillRect/>
          </a:stretch>
        </p:blipFill>
        <p:spPr>
          <a:xfrm>
            <a:off x="1143637" y="737875"/>
            <a:ext cx="6213207" cy="2847525"/>
          </a:xfrm>
          <a:prstGeom prst="rect">
            <a:avLst/>
          </a:prstGeom>
          <a:noFill/>
          <a:ln>
            <a:noFill/>
          </a:ln>
        </p:spPr>
      </p:pic>
      <p:pic>
        <p:nvPicPr>
          <p:cNvPr id="1418" name="Google Shape;1418;p15"/>
          <p:cNvPicPr preferRelativeResize="0"/>
          <p:nvPr/>
        </p:nvPicPr>
        <p:blipFill>
          <a:blip r:embed="rId4">
            <a:alphaModFix/>
          </a:blip>
          <a:stretch>
            <a:fillRect/>
          </a:stretch>
        </p:blipFill>
        <p:spPr>
          <a:xfrm>
            <a:off x="1376596" y="3585404"/>
            <a:ext cx="5747275" cy="11483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7"/>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424" name="Google Shape;1424;p17"/>
          <p:cNvSpPr/>
          <p:nvPr/>
        </p:nvSpPr>
        <p:spPr>
          <a:xfrm>
            <a:off x="744" y="143678"/>
            <a:ext cx="3194019" cy="433575"/>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ATTENTION-BASED NIDS</a:t>
            </a:r>
            <a:endParaRPr b="1" i="0" sz="1600" u="none" cap="none" strike="noStrike">
              <a:solidFill>
                <a:schemeClr val="lt1"/>
              </a:solidFill>
              <a:latin typeface="Source Sans Pro"/>
              <a:ea typeface="Source Sans Pro"/>
              <a:cs typeface="Source Sans Pro"/>
              <a:sym typeface="Source Sans Pro"/>
            </a:endParaRPr>
          </a:p>
        </p:txBody>
      </p:sp>
      <p:sp>
        <p:nvSpPr>
          <p:cNvPr id="1425" name="Google Shape;1425;p17"/>
          <p:cNvSpPr txBox="1"/>
          <p:nvPr/>
        </p:nvSpPr>
        <p:spPr>
          <a:xfrm>
            <a:off x="3074980" y="270817"/>
            <a:ext cx="2583300" cy="369300"/>
          </a:xfrm>
          <a:prstGeom prst="rect">
            <a:avLst/>
          </a:prstGeom>
          <a:noFill/>
          <a:ln>
            <a:noFill/>
          </a:ln>
        </p:spPr>
        <p:txBody>
          <a:bodyPr anchorCtr="0" anchor="t" bIns="68550" lIns="68550" spcFirstLastPara="1" rIns="68550" wrap="square" tIns="68550">
            <a:spAutoFit/>
          </a:bodyPr>
          <a:lstStyle/>
          <a:p>
            <a:pPr indent="0" lvl="0" marL="0" marR="5239"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Model explaination</a:t>
            </a:r>
            <a:endParaRPr/>
          </a:p>
        </p:txBody>
      </p:sp>
      <p:sp>
        <p:nvSpPr>
          <p:cNvPr id="1426" name="Google Shape;1426;p17"/>
          <p:cNvSpPr txBox="1"/>
          <p:nvPr/>
        </p:nvSpPr>
        <p:spPr>
          <a:xfrm>
            <a:off x="906780" y="4774612"/>
            <a:ext cx="73304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1427" name="Google Shape;1427;p17"/>
          <p:cNvSpPr/>
          <p:nvPr/>
        </p:nvSpPr>
        <p:spPr>
          <a:xfrm>
            <a:off x="620585" y="276346"/>
            <a:ext cx="5481117"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428" name="Google Shape;1428;p17"/>
          <p:cNvSpPr txBox="1"/>
          <p:nvPr/>
        </p:nvSpPr>
        <p:spPr>
          <a:xfrm>
            <a:off x="2867775" y="3402400"/>
            <a:ext cx="41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1429" name="Google Shape;1429;p17"/>
          <p:cNvSpPr txBox="1"/>
          <p:nvPr/>
        </p:nvSpPr>
        <p:spPr>
          <a:xfrm>
            <a:off x="378625" y="3290950"/>
            <a:ext cx="77271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Roboto Slab"/>
              <a:buAutoNum type="arabicPeriod"/>
            </a:pPr>
            <a:r>
              <a:rPr lang="en-US" sz="1200">
                <a:latin typeface="Roboto Slab"/>
                <a:ea typeface="Roboto Slab"/>
                <a:cs typeface="Roboto Slab"/>
                <a:sym typeface="Roboto Slab"/>
              </a:rPr>
              <a:t>DetectBERT can capture  relationships between statements with each head represent a graph.</a:t>
            </a:r>
            <a:endParaRPr sz="1200">
              <a:latin typeface="Roboto Slab"/>
              <a:ea typeface="Roboto Slab"/>
              <a:cs typeface="Roboto Slab"/>
              <a:sym typeface="Roboto Slab"/>
            </a:endParaRPr>
          </a:p>
          <a:p>
            <a:pPr indent="0" lvl="0" marL="457200" rtl="0" algn="l">
              <a:spcBef>
                <a:spcPts val="0"/>
              </a:spcBef>
              <a:spcAft>
                <a:spcPts val="0"/>
              </a:spcAft>
              <a:buNone/>
            </a:pPr>
            <a:r>
              <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US" sz="1200">
                <a:latin typeface="Roboto Slab"/>
                <a:ea typeface="Roboto Slab"/>
                <a:cs typeface="Roboto Slab"/>
                <a:sym typeface="Roboto Slab"/>
              </a:rPr>
              <a:t>Doesn’t suffer from over-smoothing and over-squashing problem in GNNs thanks to residual connections and no-op operation in deeper self-attention layers.</a:t>
            </a:r>
            <a:endParaRPr sz="1200">
              <a:latin typeface="Roboto Slab"/>
              <a:ea typeface="Roboto Slab"/>
              <a:cs typeface="Roboto Slab"/>
              <a:sym typeface="Roboto Slab"/>
            </a:endParaRPr>
          </a:p>
          <a:p>
            <a:pPr indent="0" lvl="0" marL="457200" rtl="0" algn="l">
              <a:spcBef>
                <a:spcPts val="0"/>
              </a:spcBef>
              <a:spcAft>
                <a:spcPts val="0"/>
              </a:spcAft>
              <a:buNone/>
            </a:pPr>
            <a:r>
              <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US" sz="1200">
                <a:latin typeface="Roboto Slab"/>
                <a:ea typeface="Roboto Slab"/>
                <a:cs typeface="Roboto Slab"/>
                <a:sym typeface="Roboto Slab"/>
              </a:rPr>
              <a:t>The performance of DetectBERT can outperform GNNs model that use CFG as underlying structure.</a:t>
            </a:r>
            <a:endParaRPr sz="1200">
              <a:latin typeface="Roboto Slab"/>
              <a:ea typeface="Roboto Slab"/>
              <a:cs typeface="Roboto Slab"/>
              <a:sym typeface="Roboto Slab"/>
            </a:endParaRPr>
          </a:p>
        </p:txBody>
      </p:sp>
      <p:pic>
        <p:nvPicPr>
          <p:cNvPr id="1430" name="Google Shape;1430;p17"/>
          <p:cNvPicPr preferRelativeResize="0"/>
          <p:nvPr/>
        </p:nvPicPr>
        <p:blipFill>
          <a:blip r:embed="rId3">
            <a:alphaModFix/>
          </a:blip>
          <a:stretch>
            <a:fillRect/>
          </a:stretch>
        </p:blipFill>
        <p:spPr>
          <a:xfrm>
            <a:off x="3274200" y="906817"/>
            <a:ext cx="4831420" cy="2228884"/>
          </a:xfrm>
          <a:prstGeom prst="rect">
            <a:avLst/>
          </a:prstGeom>
          <a:noFill/>
          <a:ln>
            <a:noFill/>
          </a:ln>
        </p:spPr>
      </p:pic>
      <p:pic>
        <p:nvPicPr>
          <p:cNvPr id="1431" name="Google Shape;1431;p17"/>
          <p:cNvPicPr preferRelativeResize="0"/>
          <p:nvPr/>
        </p:nvPicPr>
        <p:blipFill>
          <a:blip r:embed="rId4">
            <a:alphaModFix/>
          </a:blip>
          <a:stretch>
            <a:fillRect/>
          </a:stretch>
        </p:blipFill>
        <p:spPr>
          <a:xfrm>
            <a:off x="508701" y="1411301"/>
            <a:ext cx="2727450" cy="1324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g2107d86e321_1_476"/>
          <p:cNvSpPr/>
          <p:nvPr/>
        </p:nvSpPr>
        <p:spPr>
          <a:xfrm>
            <a:off x="99050" y="260800"/>
            <a:ext cx="7324161"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437" name="Google Shape;1437;g2107d86e321_1_476"/>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2100">
                <a:solidFill>
                  <a:schemeClr val="lt1"/>
                </a:solidFill>
                <a:latin typeface="Quattrocento Sans"/>
                <a:ea typeface="Quattrocento Sans"/>
                <a:cs typeface="Quattrocento Sans"/>
                <a:sym typeface="Quattrocento Sans"/>
              </a:rPr>
              <a:t>Methodology</a:t>
            </a:r>
            <a:endParaRPr b="1" i="0" sz="1600" u="none" cap="none" strike="noStrike">
              <a:solidFill>
                <a:schemeClr val="lt1"/>
              </a:solidFill>
              <a:latin typeface="Source Sans Pro"/>
              <a:ea typeface="Source Sans Pro"/>
              <a:cs typeface="Source Sans Pro"/>
              <a:sym typeface="Source Sans Pro"/>
            </a:endParaRPr>
          </a:p>
        </p:txBody>
      </p:sp>
      <p:sp>
        <p:nvSpPr>
          <p:cNvPr id="1438" name="Google Shape;1438;g2107d86e321_1_476"/>
          <p:cNvSpPr txBox="1"/>
          <p:nvPr/>
        </p:nvSpPr>
        <p:spPr>
          <a:xfrm>
            <a:off x="3437750" y="262938"/>
            <a:ext cx="3663300" cy="354000"/>
          </a:xfrm>
          <a:prstGeom prst="rect">
            <a:avLst/>
          </a:prstGeom>
          <a:noFill/>
          <a:ln>
            <a:noFill/>
          </a:ln>
        </p:spPr>
        <p:txBody>
          <a:bodyPr anchorCtr="0" anchor="t" bIns="68550" lIns="68550" spcFirstLastPara="1" rIns="68550" wrap="square" tIns="68550">
            <a:spAutoFit/>
          </a:bodyPr>
          <a:lstStyle/>
          <a:p>
            <a:pPr indent="0" lvl="0" marL="0" marR="5238" rtl="0" algn="l">
              <a:lnSpc>
                <a:spcPct val="100000"/>
              </a:lnSpc>
              <a:spcBef>
                <a:spcPts val="0"/>
              </a:spcBef>
              <a:spcAft>
                <a:spcPts val="0"/>
              </a:spcAft>
              <a:buNone/>
            </a:pPr>
            <a:r>
              <a:rPr lang="en-US"/>
              <a:t>DetectBERT hyperparameter tuning effect</a:t>
            </a:r>
            <a:endParaRPr/>
          </a:p>
        </p:txBody>
      </p:sp>
      <p:sp>
        <p:nvSpPr>
          <p:cNvPr id="1439" name="Google Shape;1439;g2107d86e321_1_476"/>
          <p:cNvSpPr txBox="1"/>
          <p:nvPr/>
        </p:nvSpPr>
        <p:spPr>
          <a:xfrm>
            <a:off x="728675" y="4586300"/>
            <a:ext cx="1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440" name="Google Shape;1440;g2107d86e321_1_476"/>
          <p:cNvPicPr preferRelativeResize="0"/>
          <p:nvPr/>
        </p:nvPicPr>
        <p:blipFill>
          <a:blip r:embed="rId3">
            <a:alphaModFix/>
          </a:blip>
          <a:stretch>
            <a:fillRect/>
          </a:stretch>
        </p:blipFill>
        <p:spPr>
          <a:xfrm>
            <a:off x="1286900" y="673850"/>
            <a:ext cx="6027250" cy="2762300"/>
          </a:xfrm>
          <a:prstGeom prst="rect">
            <a:avLst/>
          </a:prstGeom>
          <a:noFill/>
          <a:ln>
            <a:noFill/>
          </a:ln>
        </p:spPr>
      </p:pic>
      <p:sp>
        <p:nvSpPr>
          <p:cNvPr id="1441" name="Google Shape;1441;g2107d86e321_1_476"/>
          <p:cNvSpPr txBox="1"/>
          <p:nvPr/>
        </p:nvSpPr>
        <p:spPr>
          <a:xfrm>
            <a:off x="1657375" y="3436150"/>
            <a:ext cx="52863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Roboto Slab"/>
              <a:buAutoNum type="arabicPeriod"/>
            </a:pPr>
            <a:r>
              <a:rPr lang="en-US" sz="1200">
                <a:latin typeface="Roboto Slab"/>
                <a:ea typeface="Roboto Slab"/>
                <a:cs typeface="Roboto Slab"/>
                <a:sym typeface="Roboto Slab"/>
              </a:rPr>
              <a:t>Larger hidden size -&gt; Better performance</a:t>
            </a:r>
            <a:endParaRPr sz="1200">
              <a:latin typeface="Roboto Slab"/>
              <a:ea typeface="Roboto Slab"/>
              <a:cs typeface="Roboto Slab"/>
              <a:sym typeface="Roboto Slab"/>
            </a:endParaRPr>
          </a:p>
          <a:p>
            <a:pPr indent="0" lvl="0" marL="457200" rtl="0" algn="l">
              <a:spcBef>
                <a:spcPts val="0"/>
              </a:spcBef>
              <a:spcAft>
                <a:spcPts val="0"/>
              </a:spcAft>
              <a:buNone/>
            </a:pPr>
            <a:r>
              <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US" sz="1200">
                <a:latin typeface="Roboto Slab"/>
                <a:ea typeface="Roboto Slab"/>
                <a:cs typeface="Roboto Slab"/>
                <a:sym typeface="Roboto Slab"/>
              </a:rPr>
              <a:t>Larger number of layers tend to decrease the performance of the model</a:t>
            </a:r>
            <a:endParaRPr sz="1200">
              <a:latin typeface="Roboto Slab"/>
              <a:ea typeface="Roboto Slab"/>
              <a:cs typeface="Roboto Slab"/>
              <a:sym typeface="Roboto Slab"/>
            </a:endParaRPr>
          </a:p>
          <a:p>
            <a:pPr indent="0" lvl="0" marL="457200" rtl="0" algn="l">
              <a:spcBef>
                <a:spcPts val="0"/>
              </a:spcBef>
              <a:spcAft>
                <a:spcPts val="0"/>
              </a:spcAft>
              <a:buNone/>
            </a:pPr>
            <a:r>
              <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US" sz="1200">
                <a:latin typeface="Roboto Slab"/>
                <a:ea typeface="Roboto Slab"/>
                <a:cs typeface="Roboto Slab"/>
                <a:sym typeface="Roboto Slab"/>
              </a:rPr>
              <a:t>More attention heads does not necessarily mean better performance</a:t>
            </a:r>
            <a:endParaRPr sz="1200">
              <a:latin typeface="Roboto Slab"/>
              <a:ea typeface="Roboto Slab"/>
              <a:cs typeface="Roboto Slab"/>
              <a:sym typeface="Roboto Slab"/>
            </a:endParaRPr>
          </a:p>
          <a:p>
            <a:pPr indent="0" lvl="0" marL="0" rtl="0" algn="l">
              <a:spcBef>
                <a:spcPts val="0"/>
              </a:spcBef>
              <a:spcAft>
                <a:spcPts val="0"/>
              </a:spcAft>
              <a:buNone/>
            </a:pPr>
            <a:r>
              <a:t/>
            </a:r>
            <a:endParaRPr sz="1200">
              <a:latin typeface="Roboto Slab"/>
              <a:ea typeface="Roboto Slab"/>
              <a:cs typeface="Roboto Slab"/>
              <a:sym typeface="Roboto Slab"/>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g2107d86e321_1_4106"/>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Motivation</a:t>
            </a:r>
            <a:endParaRPr b="1" i="0" sz="1600" u="none" cap="none" strike="noStrike">
              <a:solidFill>
                <a:schemeClr val="lt1"/>
              </a:solidFill>
              <a:latin typeface="Source Sans Pro"/>
              <a:ea typeface="Source Sans Pro"/>
              <a:cs typeface="Source Sans Pro"/>
              <a:sym typeface="Source Sans Pro"/>
            </a:endParaRPr>
          </a:p>
        </p:txBody>
      </p:sp>
      <p:sp>
        <p:nvSpPr>
          <p:cNvPr id="1447" name="Google Shape;1447;g2107d86e321_1_4106"/>
          <p:cNvSpPr txBox="1"/>
          <p:nvPr/>
        </p:nvSpPr>
        <p:spPr>
          <a:xfrm>
            <a:off x="3131803" y="277100"/>
            <a:ext cx="38406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a:solidFill>
                  <a:srgbClr val="262626"/>
                </a:solidFill>
                <a:latin typeface="Quattrocento Sans"/>
                <a:ea typeface="Quattrocento Sans"/>
                <a:cs typeface="Quattrocento Sans"/>
                <a:sym typeface="Quattrocento Sans"/>
              </a:rPr>
              <a:t>The contribution of code normalization</a:t>
            </a:r>
            <a:endParaRPr b="1" i="0" sz="1400" u="none" cap="none" strike="noStrike">
              <a:solidFill>
                <a:srgbClr val="262626"/>
              </a:solidFill>
              <a:latin typeface="Quattrocento Sans"/>
              <a:ea typeface="Quattrocento Sans"/>
              <a:cs typeface="Quattrocento Sans"/>
              <a:sym typeface="Quattrocento Sans"/>
            </a:endParaRPr>
          </a:p>
        </p:txBody>
      </p:sp>
      <p:sp>
        <p:nvSpPr>
          <p:cNvPr id="1448" name="Google Shape;1448;g2107d86e321_1_4106"/>
          <p:cNvSpPr/>
          <p:nvPr/>
        </p:nvSpPr>
        <p:spPr>
          <a:xfrm>
            <a:off x="1485750" y="260198"/>
            <a:ext cx="5486657" cy="387815"/>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pic>
        <p:nvPicPr>
          <p:cNvPr id="1449" name="Google Shape;1449;g2107d86e321_1_4106"/>
          <p:cNvPicPr preferRelativeResize="0"/>
          <p:nvPr/>
        </p:nvPicPr>
        <p:blipFill>
          <a:blip r:embed="rId3">
            <a:alphaModFix/>
          </a:blip>
          <a:stretch>
            <a:fillRect/>
          </a:stretch>
        </p:blipFill>
        <p:spPr>
          <a:xfrm>
            <a:off x="359550" y="715300"/>
            <a:ext cx="3519164" cy="4428201"/>
          </a:xfrm>
          <a:prstGeom prst="rect">
            <a:avLst/>
          </a:prstGeom>
          <a:noFill/>
          <a:ln>
            <a:noFill/>
          </a:ln>
        </p:spPr>
      </p:pic>
      <p:sp>
        <p:nvSpPr>
          <p:cNvPr id="1450" name="Google Shape;1450;g2107d86e321_1_4106"/>
          <p:cNvSpPr txBox="1"/>
          <p:nvPr/>
        </p:nvSpPr>
        <p:spPr>
          <a:xfrm>
            <a:off x="3714750" y="3350400"/>
            <a:ext cx="46719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a:latin typeface="Roboto Slab"/>
                <a:ea typeface="Roboto Slab"/>
                <a:cs typeface="Roboto Slab"/>
                <a:sym typeface="Roboto Slab"/>
              </a:rPr>
              <a:t>Models trained on normalized code always have better recall and AUROC score </a:t>
            </a:r>
            <a:endParaRPr>
              <a:latin typeface="Roboto Slab"/>
              <a:ea typeface="Roboto Slab"/>
              <a:cs typeface="Roboto Slab"/>
              <a:sym typeface="Roboto Slab"/>
            </a:endParaRPr>
          </a:p>
          <a:p>
            <a:pPr indent="0" lvl="0" marL="457200" rtl="0" algn="l">
              <a:spcBef>
                <a:spcPts val="0"/>
              </a:spcBef>
              <a:spcAft>
                <a:spcPts val="0"/>
              </a:spcAft>
              <a:buNone/>
            </a:pPr>
            <a:r>
              <a:rPr lang="en-US">
                <a:latin typeface="Roboto Slab"/>
                <a:ea typeface="Roboto Slab"/>
                <a:cs typeface="Roboto Slab"/>
                <a:sym typeface="Roboto Slab"/>
              </a:rPr>
              <a:t>-&gt; Better ability to recognize vulnerable pattern</a:t>
            </a:r>
            <a:endParaRPr>
              <a:latin typeface="Roboto Slab"/>
              <a:ea typeface="Roboto Slab"/>
              <a:cs typeface="Roboto Slab"/>
              <a:sym typeface="Roboto Slab"/>
            </a:endParaRPr>
          </a:p>
        </p:txBody>
      </p:sp>
      <p:sp>
        <p:nvSpPr>
          <p:cNvPr id="1451" name="Google Shape;1451;g2107d86e321_1_4106"/>
          <p:cNvSpPr txBox="1"/>
          <p:nvPr/>
        </p:nvSpPr>
        <p:spPr>
          <a:xfrm>
            <a:off x="3914450" y="1359700"/>
            <a:ext cx="4671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Slab"/>
              <a:buChar char="●"/>
            </a:pPr>
            <a:r>
              <a:rPr b="1" lang="en-US">
                <a:latin typeface="Roboto Slab"/>
                <a:ea typeface="Roboto Slab"/>
                <a:cs typeface="Roboto Slab"/>
                <a:sym typeface="Roboto Slab"/>
              </a:rPr>
              <a:t>Normal scenario</a:t>
            </a:r>
            <a:r>
              <a:rPr lang="en-US">
                <a:latin typeface="Roboto Slab"/>
                <a:ea typeface="Roboto Slab"/>
                <a:cs typeface="Roboto Slab"/>
                <a:sym typeface="Roboto Slab"/>
              </a:rPr>
              <a:t>:  No change made to evaluation dataset (raw code) </a:t>
            </a:r>
            <a:endParaRPr>
              <a:latin typeface="Roboto Slab"/>
              <a:ea typeface="Roboto Slab"/>
              <a:cs typeface="Roboto Slab"/>
              <a:sym typeface="Roboto Slab"/>
            </a:endParaRPr>
          </a:p>
          <a:p>
            <a:pPr indent="0" lvl="0" marL="914400" rtl="0" algn="l">
              <a:spcBef>
                <a:spcPts val="0"/>
              </a:spcBef>
              <a:spcAft>
                <a:spcPts val="0"/>
              </a:spcAft>
              <a:buNone/>
            </a:pPr>
            <a:r>
              <a:t/>
            </a:r>
            <a:endParaRPr>
              <a:latin typeface="Roboto Slab"/>
              <a:ea typeface="Roboto Slab"/>
              <a:cs typeface="Roboto Slab"/>
              <a:sym typeface="Roboto Slab"/>
            </a:endParaRPr>
          </a:p>
          <a:p>
            <a:pPr indent="-317500" lvl="0" marL="457200" rtl="0" algn="l">
              <a:spcBef>
                <a:spcPts val="0"/>
              </a:spcBef>
              <a:spcAft>
                <a:spcPts val="0"/>
              </a:spcAft>
              <a:buSzPts val="1400"/>
              <a:buFont typeface="Roboto Slab"/>
              <a:buChar char="●"/>
            </a:pPr>
            <a:r>
              <a:rPr b="1" lang="en-US">
                <a:latin typeface="Roboto Slab"/>
                <a:ea typeface="Roboto Slab"/>
                <a:cs typeface="Roboto Slab"/>
                <a:sym typeface="Roboto Slab"/>
              </a:rPr>
              <a:t>Augmented </a:t>
            </a:r>
            <a:r>
              <a:rPr b="1" lang="en-US">
                <a:latin typeface="Roboto Slab"/>
                <a:ea typeface="Roboto Slab"/>
                <a:cs typeface="Roboto Slab"/>
                <a:sym typeface="Roboto Slab"/>
              </a:rPr>
              <a:t>scenario:</a:t>
            </a:r>
            <a:r>
              <a:rPr lang="en-US">
                <a:latin typeface="Roboto Slab"/>
                <a:ea typeface="Roboto Slab"/>
                <a:cs typeface="Roboto Slab"/>
                <a:sym typeface="Roboto Slab"/>
              </a:rPr>
              <a:t> For each function gadget in evaluation dataset, all variable/function names  replace with random strings (a, b, c)</a:t>
            </a:r>
            <a:endParaRPr>
              <a:latin typeface="Roboto Slab"/>
              <a:ea typeface="Roboto Slab"/>
              <a:cs typeface="Roboto Slab"/>
              <a:sym typeface="Roboto Sla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107d86e321_1_4413"/>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514" name="Google Shape;514;g2107d86e321_1_4413"/>
          <p:cNvSpPr/>
          <p:nvPr/>
        </p:nvSpPr>
        <p:spPr>
          <a:xfrm>
            <a:off x="594798" y="260800"/>
            <a:ext cx="5898480"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515" name="Google Shape;515;g2107d86e321_1_4413"/>
          <p:cNvSpPr txBox="1"/>
          <p:nvPr/>
        </p:nvSpPr>
        <p:spPr>
          <a:xfrm>
            <a:off x="3078430" y="268375"/>
            <a:ext cx="32784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Vulnerability in source code</a:t>
            </a:r>
            <a:endParaRPr b="1" i="0" sz="1500" u="none" cap="none" strike="noStrike">
              <a:solidFill>
                <a:srgbClr val="262626"/>
              </a:solidFill>
              <a:latin typeface="Quattrocento Sans"/>
              <a:ea typeface="Quattrocento Sans"/>
              <a:cs typeface="Quattrocento Sans"/>
              <a:sym typeface="Quattrocento Sans"/>
            </a:endParaRPr>
          </a:p>
        </p:txBody>
      </p:sp>
      <p:pic>
        <p:nvPicPr>
          <p:cNvPr id="516" name="Google Shape;516;g2107d86e321_1_4413"/>
          <p:cNvPicPr preferRelativeResize="0"/>
          <p:nvPr/>
        </p:nvPicPr>
        <p:blipFill>
          <a:blip r:embed="rId3">
            <a:alphaModFix/>
          </a:blip>
          <a:stretch>
            <a:fillRect/>
          </a:stretch>
        </p:blipFill>
        <p:spPr>
          <a:xfrm>
            <a:off x="745000" y="1567250"/>
            <a:ext cx="4219975" cy="1828900"/>
          </a:xfrm>
          <a:prstGeom prst="rect">
            <a:avLst/>
          </a:prstGeom>
          <a:noFill/>
          <a:ln>
            <a:noFill/>
          </a:ln>
        </p:spPr>
      </p:pic>
      <p:cxnSp>
        <p:nvCxnSpPr>
          <p:cNvPr id="517" name="Google Shape;517;g2107d86e321_1_4413"/>
          <p:cNvCxnSpPr/>
          <p:nvPr/>
        </p:nvCxnSpPr>
        <p:spPr>
          <a:xfrm>
            <a:off x="4964975" y="1950250"/>
            <a:ext cx="699900" cy="307200"/>
          </a:xfrm>
          <a:prstGeom prst="straightConnector1">
            <a:avLst/>
          </a:prstGeom>
          <a:noFill/>
          <a:ln cap="flat" cmpd="sng" w="9525">
            <a:solidFill>
              <a:schemeClr val="dk2"/>
            </a:solidFill>
            <a:prstDash val="solid"/>
            <a:round/>
            <a:headEnd len="med" w="med" type="none"/>
            <a:tailEnd len="med" w="med" type="none"/>
          </a:ln>
        </p:spPr>
      </p:cxnSp>
      <p:sp>
        <p:nvSpPr>
          <p:cNvPr id="518" name="Google Shape;518;g2107d86e321_1_4413"/>
          <p:cNvSpPr txBox="1"/>
          <p:nvPr/>
        </p:nvSpPr>
        <p:spPr>
          <a:xfrm>
            <a:off x="5572175" y="2119050"/>
            <a:ext cx="239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A code snippet that is vulnerable to SQL injection attack </a:t>
            </a:r>
            <a:endParaRPr>
              <a:latin typeface="Roboto Slab"/>
              <a:ea typeface="Roboto Slab"/>
              <a:cs typeface="Roboto Slab"/>
              <a:sym typeface="Roboto Slab"/>
            </a:endParaRPr>
          </a:p>
        </p:txBody>
      </p:sp>
      <p:sp>
        <p:nvSpPr>
          <p:cNvPr id="519" name="Google Shape;519;g2107d86e321_1_4413"/>
          <p:cNvSpPr txBox="1"/>
          <p:nvPr/>
        </p:nvSpPr>
        <p:spPr>
          <a:xfrm>
            <a:off x="778675" y="3464750"/>
            <a:ext cx="46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Source: </a:t>
            </a:r>
            <a:r>
              <a:rPr lang="en-US"/>
              <a:t>https://logz.io/blog/defend-against-sql-injections/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9"/>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457" name="Google Shape;1457;p19"/>
          <p:cNvSpPr/>
          <p:nvPr/>
        </p:nvSpPr>
        <p:spPr>
          <a:xfrm>
            <a:off x="744" y="143678"/>
            <a:ext cx="3194019" cy="433575"/>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Experiments</a:t>
            </a:r>
            <a:endParaRPr b="1" i="0" sz="1600" u="none" cap="none" strike="noStrike">
              <a:solidFill>
                <a:schemeClr val="lt1"/>
              </a:solidFill>
              <a:latin typeface="Source Sans Pro"/>
              <a:ea typeface="Source Sans Pro"/>
              <a:cs typeface="Source Sans Pro"/>
              <a:sym typeface="Source Sans Pro"/>
            </a:endParaRPr>
          </a:p>
        </p:txBody>
      </p:sp>
      <p:sp>
        <p:nvSpPr>
          <p:cNvPr id="1458" name="Google Shape;1458;p19"/>
          <p:cNvSpPr txBox="1"/>
          <p:nvPr/>
        </p:nvSpPr>
        <p:spPr>
          <a:xfrm>
            <a:off x="3074975" y="270825"/>
            <a:ext cx="4240200" cy="569400"/>
          </a:xfrm>
          <a:prstGeom prst="rect">
            <a:avLst/>
          </a:prstGeom>
          <a:noFill/>
          <a:ln>
            <a:noFill/>
          </a:ln>
        </p:spPr>
        <p:txBody>
          <a:bodyPr anchorCtr="0" anchor="t" bIns="68550" lIns="68550" spcFirstLastPara="1" rIns="68550" wrap="square" tIns="68550">
            <a:spAutoFit/>
          </a:bodyPr>
          <a:lstStyle/>
          <a:p>
            <a:pPr indent="0" lvl="0" marL="0" marR="5238" rtl="0" algn="ctr">
              <a:spcBef>
                <a:spcPts val="0"/>
              </a:spcBef>
              <a:spcAft>
                <a:spcPts val="0"/>
              </a:spcAft>
              <a:buClr>
                <a:schemeClr val="dk1"/>
              </a:buClr>
              <a:buFont typeface="Arial"/>
              <a:buNone/>
            </a:pPr>
            <a:r>
              <a:rPr b="1" lang="en-US">
                <a:solidFill>
                  <a:srgbClr val="262626"/>
                </a:solidFill>
                <a:latin typeface="Quattrocento Sans"/>
                <a:ea typeface="Quattrocento Sans"/>
                <a:cs typeface="Quattrocento Sans"/>
                <a:sym typeface="Quattrocento Sans"/>
              </a:rPr>
              <a:t>The contribution of code normalization</a:t>
            </a:r>
            <a:endParaRPr b="1">
              <a:solidFill>
                <a:srgbClr val="262626"/>
              </a:solidFill>
              <a:latin typeface="Quattrocento Sans"/>
              <a:ea typeface="Quattrocento Sans"/>
              <a:cs typeface="Quattrocento Sans"/>
              <a:sym typeface="Quattrocento Sans"/>
            </a:endParaRPr>
          </a:p>
          <a:p>
            <a:pPr indent="0" lvl="0" marL="0" marR="5239" rtl="0" algn="ctr">
              <a:lnSpc>
                <a:spcPct val="100000"/>
              </a:lnSpc>
              <a:spcBef>
                <a:spcPts val="0"/>
              </a:spcBef>
              <a:spcAft>
                <a:spcPts val="0"/>
              </a:spcAft>
              <a:buNone/>
            </a:pPr>
            <a:r>
              <a:t/>
            </a:r>
            <a:endParaRPr/>
          </a:p>
        </p:txBody>
      </p:sp>
      <p:sp>
        <p:nvSpPr>
          <p:cNvPr id="1459" name="Google Shape;1459;p19"/>
          <p:cNvSpPr/>
          <p:nvPr/>
        </p:nvSpPr>
        <p:spPr>
          <a:xfrm>
            <a:off x="1542085" y="270821"/>
            <a:ext cx="5481117"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pic>
        <p:nvPicPr>
          <p:cNvPr id="1460" name="Google Shape;1460;p19"/>
          <p:cNvPicPr preferRelativeResize="0"/>
          <p:nvPr/>
        </p:nvPicPr>
        <p:blipFill>
          <a:blip r:embed="rId3">
            <a:alphaModFix/>
          </a:blip>
          <a:stretch>
            <a:fillRect/>
          </a:stretch>
        </p:blipFill>
        <p:spPr>
          <a:xfrm>
            <a:off x="1025050" y="1307300"/>
            <a:ext cx="6647325" cy="3354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g2107d86e321_1_5422"/>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466" name="Google Shape;1466;g2107d86e321_1_5422"/>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Experiments</a:t>
            </a:r>
            <a:endParaRPr b="1" i="0" sz="1600" u="none" cap="none" strike="noStrike">
              <a:solidFill>
                <a:schemeClr val="lt1"/>
              </a:solidFill>
              <a:latin typeface="Source Sans Pro"/>
              <a:ea typeface="Source Sans Pro"/>
              <a:cs typeface="Source Sans Pro"/>
              <a:sym typeface="Source Sans Pro"/>
            </a:endParaRPr>
          </a:p>
        </p:txBody>
      </p:sp>
      <p:sp>
        <p:nvSpPr>
          <p:cNvPr id="1467" name="Google Shape;1467;g2107d86e321_1_5422"/>
          <p:cNvSpPr txBox="1"/>
          <p:nvPr/>
        </p:nvSpPr>
        <p:spPr>
          <a:xfrm>
            <a:off x="3074973" y="270825"/>
            <a:ext cx="35544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lang="en-US"/>
              <a:t>Performance of DetectBERT on C/C++</a:t>
            </a:r>
            <a:endParaRPr/>
          </a:p>
        </p:txBody>
      </p:sp>
      <p:sp>
        <p:nvSpPr>
          <p:cNvPr id="1468" name="Google Shape;1468;g2107d86e321_1_5422"/>
          <p:cNvSpPr/>
          <p:nvPr/>
        </p:nvSpPr>
        <p:spPr>
          <a:xfrm>
            <a:off x="999185" y="268683"/>
            <a:ext cx="5481117"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pic>
        <p:nvPicPr>
          <p:cNvPr id="1469" name="Google Shape;1469;g2107d86e321_1_5422"/>
          <p:cNvPicPr preferRelativeResize="0"/>
          <p:nvPr/>
        </p:nvPicPr>
        <p:blipFill>
          <a:blip r:embed="rId3">
            <a:alphaModFix/>
          </a:blip>
          <a:stretch>
            <a:fillRect/>
          </a:stretch>
        </p:blipFill>
        <p:spPr>
          <a:xfrm>
            <a:off x="328625" y="1773449"/>
            <a:ext cx="8210301" cy="2302525"/>
          </a:xfrm>
          <a:prstGeom prst="rect">
            <a:avLst/>
          </a:prstGeom>
          <a:noFill/>
          <a:ln>
            <a:noFill/>
          </a:ln>
        </p:spPr>
      </p:pic>
      <p:sp>
        <p:nvSpPr>
          <p:cNvPr id="1470" name="Google Shape;1470;g2107d86e321_1_5422"/>
          <p:cNvSpPr txBox="1"/>
          <p:nvPr/>
        </p:nvSpPr>
        <p:spPr>
          <a:xfrm>
            <a:off x="557225" y="1050125"/>
            <a:ext cx="732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We use a previous work  by David et al. (2022) which is lineVD as the baseline</a:t>
            </a:r>
            <a:endParaRPr>
              <a:latin typeface="Roboto Slab"/>
              <a:ea typeface="Roboto Slab"/>
              <a:cs typeface="Roboto Slab"/>
              <a:sym typeface="Roboto Slab"/>
            </a:endParaRPr>
          </a:p>
        </p:txBody>
      </p:sp>
      <p:sp>
        <p:nvSpPr>
          <p:cNvPr id="1471" name="Google Shape;1471;g2107d86e321_1_5422"/>
          <p:cNvSpPr txBox="1"/>
          <p:nvPr/>
        </p:nvSpPr>
        <p:spPr>
          <a:xfrm>
            <a:off x="657225" y="4236250"/>
            <a:ext cx="41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LineVD: https://arxiv.org/pdf/2203.05181.pdf</a:t>
            </a:r>
            <a:endParaRPr>
              <a:latin typeface="Roboto Slab"/>
              <a:ea typeface="Roboto Slab"/>
              <a:cs typeface="Roboto Slab"/>
              <a:sym typeface="Roboto Slab"/>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g2107d86e321_1_5435"/>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477" name="Google Shape;1477;g2107d86e321_1_5435"/>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Experiments</a:t>
            </a:r>
            <a:endParaRPr b="1" i="0" sz="1600" u="none" cap="none" strike="noStrike">
              <a:solidFill>
                <a:schemeClr val="lt1"/>
              </a:solidFill>
              <a:latin typeface="Source Sans Pro"/>
              <a:ea typeface="Source Sans Pro"/>
              <a:cs typeface="Source Sans Pro"/>
              <a:sym typeface="Source Sans Pro"/>
            </a:endParaRPr>
          </a:p>
        </p:txBody>
      </p:sp>
      <p:sp>
        <p:nvSpPr>
          <p:cNvPr id="1478" name="Google Shape;1478;g2107d86e321_1_5435"/>
          <p:cNvSpPr txBox="1"/>
          <p:nvPr/>
        </p:nvSpPr>
        <p:spPr>
          <a:xfrm>
            <a:off x="3074973" y="270825"/>
            <a:ext cx="35544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lang="en-US"/>
              <a:t>Performance of DetectBERT on C/C++</a:t>
            </a:r>
            <a:endParaRPr/>
          </a:p>
        </p:txBody>
      </p:sp>
      <p:sp>
        <p:nvSpPr>
          <p:cNvPr id="1479" name="Google Shape;1479;g2107d86e321_1_5435"/>
          <p:cNvSpPr/>
          <p:nvPr/>
        </p:nvSpPr>
        <p:spPr>
          <a:xfrm>
            <a:off x="999185" y="268683"/>
            <a:ext cx="5481117"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480" name="Google Shape;1480;g2107d86e321_1_5435"/>
          <p:cNvSpPr txBox="1"/>
          <p:nvPr/>
        </p:nvSpPr>
        <p:spPr>
          <a:xfrm>
            <a:off x="714375" y="798950"/>
            <a:ext cx="720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Due to the limitation on time and resources we only </a:t>
            </a:r>
            <a:r>
              <a:rPr lang="en-US">
                <a:latin typeface="Roboto Slab"/>
                <a:ea typeface="Roboto Slab"/>
                <a:cs typeface="Roboto Slab"/>
                <a:sym typeface="Roboto Slab"/>
              </a:rPr>
              <a:t>managed to used Devign dataset which is also a subset of the original Big-Vul dataset used in LineVD</a:t>
            </a:r>
            <a:endParaRPr>
              <a:latin typeface="Roboto Slab"/>
              <a:ea typeface="Roboto Slab"/>
              <a:cs typeface="Roboto Slab"/>
              <a:sym typeface="Roboto Slab"/>
            </a:endParaRPr>
          </a:p>
        </p:txBody>
      </p:sp>
      <p:pic>
        <p:nvPicPr>
          <p:cNvPr id="1481" name="Google Shape;1481;g2107d86e321_1_5435"/>
          <p:cNvPicPr preferRelativeResize="0"/>
          <p:nvPr/>
        </p:nvPicPr>
        <p:blipFill>
          <a:blip r:embed="rId3">
            <a:alphaModFix/>
          </a:blip>
          <a:stretch>
            <a:fillRect/>
          </a:stretch>
        </p:blipFill>
        <p:spPr>
          <a:xfrm>
            <a:off x="1041300" y="3820900"/>
            <a:ext cx="5662426" cy="1015425"/>
          </a:xfrm>
          <a:prstGeom prst="rect">
            <a:avLst/>
          </a:prstGeom>
          <a:noFill/>
          <a:ln>
            <a:noFill/>
          </a:ln>
        </p:spPr>
      </p:pic>
      <p:pic>
        <p:nvPicPr>
          <p:cNvPr id="1482" name="Google Shape;1482;g2107d86e321_1_5435"/>
          <p:cNvPicPr preferRelativeResize="0"/>
          <p:nvPr/>
        </p:nvPicPr>
        <p:blipFill>
          <a:blip r:embed="rId4">
            <a:alphaModFix/>
          </a:blip>
          <a:stretch>
            <a:fillRect/>
          </a:stretch>
        </p:blipFill>
        <p:spPr>
          <a:xfrm>
            <a:off x="1041300" y="1530000"/>
            <a:ext cx="3564540" cy="2290899"/>
          </a:xfrm>
          <a:prstGeom prst="rect">
            <a:avLst/>
          </a:prstGeom>
          <a:noFill/>
          <a:ln>
            <a:noFill/>
          </a:ln>
        </p:spPr>
      </p:pic>
      <p:cxnSp>
        <p:nvCxnSpPr>
          <p:cNvPr id="1483" name="Google Shape;1483;g2107d86e321_1_5435"/>
          <p:cNvCxnSpPr>
            <a:stCxn id="1482" idx="3"/>
          </p:cNvCxnSpPr>
          <p:nvPr/>
        </p:nvCxnSpPr>
        <p:spPr>
          <a:xfrm flipH="1" rot="10800000">
            <a:off x="4605840" y="2278850"/>
            <a:ext cx="909000" cy="396600"/>
          </a:xfrm>
          <a:prstGeom prst="straightConnector1">
            <a:avLst/>
          </a:prstGeom>
          <a:noFill/>
          <a:ln cap="flat" cmpd="sng" w="9525">
            <a:solidFill>
              <a:schemeClr val="dk2"/>
            </a:solidFill>
            <a:prstDash val="solid"/>
            <a:round/>
            <a:headEnd len="med" w="med" type="none"/>
            <a:tailEnd len="med" w="med" type="none"/>
          </a:ln>
        </p:spPr>
      </p:cxnSp>
      <p:sp>
        <p:nvSpPr>
          <p:cNvPr id="1484" name="Google Shape;1484;g2107d86e321_1_5435"/>
          <p:cNvSpPr txBox="1"/>
          <p:nvPr/>
        </p:nvSpPr>
        <p:spPr>
          <a:xfrm>
            <a:off x="5743575" y="2271725"/>
            <a:ext cx="3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sp>
        <p:nvSpPr>
          <p:cNvPr id="1485" name="Google Shape;1485;g2107d86e321_1_5435"/>
          <p:cNvSpPr txBox="1"/>
          <p:nvPr/>
        </p:nvSpPr>
        <p:spPr>
          <a:xfrm>
            <a:off x="5607700" y="2675450"/>
            <a:ext cx="2829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Performance of two versions of  DetectBERT model compared to the average performance of LineVD</a:t>
            </a:r>
            <a:endParaRPr>
              <a:latin typeface="Roboto Slab"/>
              <a:ea typeface="Roboto Slab"/>
              <a:cs typeface="Roboto Slab"/>
              <a:sym typeface="Roboto Slab"/>
            </a:endParaRPr>
          </a:p>
        </p:txBody>
      </p:sp>
      <p:cxnSp>
        <p:nvCxnSpPr>
          <p:cNvPr id="1486" name="Google Shape;1486;g2107d86e321_1_5435"/>
          <p:cNvCxnSpPr/>
          <p:nvPr/>
        </p:nvCxnSpPr>
        <p:spPr>
          <a:xfrm flipH="1" rot="10800000">
            <a:off x="6557975" y="3529100"/>
            <a:ext cx="557100" cy="407100"/>
          </a:xfrm>
          <a:prstGeom prst="straightConnector1">
            <a:avLst/>
          </a:prstGeom>
          <a:noFill/>
          <a:ln cap="flat" cmpd="sng" w="9525">
            <a:solidFill>
              <a:schemeClr val="dk2"/>
            </a:solidFill>
            <a:prstDash val="solid"/>
            <a:round/>
            <a:headEnd len="med" w="med" type="none"/>
            <a:tailEnd len="med" w="med" type="none"/>
          </a:ln>
        </p:spPr>
      </p:cxnSp>
      <p:sp>
        <p:nvSpPr>
          <p:cNvPr id="1487" name="Google Shape;1487;g2107d86e321_1_5435"/>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Roboto Slab"/>
              <a:ea typeface="Roboto Slab"/>
              <a:cs typeface="Roboto Slab"/>
              <a:sym typeface="Roboto Slab"/>
            </a:endParaRPr>
          </a:p>
        </p:txBody>
      </p:sp>
      <p:sp>
        <p:nvSpPr>
          <p:cNvPr id="1488" name="Google Shape;1488;g2107d86e321_1_5435"/>
          <p:cNvSpPr txBox="1"/>
          <p:nvPr/>
        </p:nvSpPr>
        <p:spPr>
          <a:xfrm>
            <a:off x="5514850" y="1530000"/>
            <a:ext cx="2829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Performance of GNNs approaches on the Big-Vul in the original paper </a:t>
            </a:r>
            <a:endParaRPr>
              <a:latin typeface="Roboto Slab"/>
              <a:ea typeface="Roboto Slab"/>
              <a:cs typeface="Roboto Slab"/>
              <a:sym typeface="Roboto Slab"/>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g2107d86e321_1_4837"/>
          <p:cNvSpPr/>
          <p:nvPr/>
        </p:nvSpPr>
        <p:spPr>
          <a:xfrm>
            <a:off x="0" y="0"/>
            <a:ext cx="9144000" cy="5143500"/>
          </a:xfrm>
          <a:prstGeom prst="rect">
            <a:avLst/>
          </a:prstGeom>
          <a:solidFill>
            <a:srgbClr val="F2F2F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pic>
        <p:nvPicPr>
          <p:cNvPr id="1495" name="Google Shape;1495;g2107d86e321_1_4837"/>
          <p:cNvPicPr preferRelativeResize="0"/>
          <p:nvPr/>
        </p:nvPicPr>
        <p:blipFill rotWithShape="1">
          <a:blip r:embed="rId3">
            <a:alphaModFix/>
          </a:blip>
          <a:srcRect b="0" l="0" r="0" t="0"/>
          <a:stretch/>
        </p:blipFill>
        <p:spPr>
          <a:xfrm>
            <a:off x="695843" y="39822"/>
            <a:ext cx="8190343" cy="4992768"/>
          </a:xfrm>
          <a:prstGeom prst="rect">
            <a:avLst/>
          </a:prstGeom>
          <a:noFill/>
          <a:ln>
            <a:noFill/>
          </a:ln>
        </p:spPr>
      </p:pic>
      <p:sp>
        <p:nvSpPr>
          <p:cNvPr id="1496" name="Google Shape;1496;g2107d86e321_1_4837"/>
          <p:cNvSpPr/>
          <p:nvPr/>
        </p:nvSpPr>
        <p:spPr>
          <a:xfrm>
            <a:off x="575438" y="45469"/>
            <a:ext cx="8273384" cy="5050827"/>
          </a:xfrm>
          <a:custGeom>
            <a:rect b="b" l="l" r="r" t="t"/>
            <a:pathLst>
              <a:path extrusionOk="0" h="738695" w="738695">
                <a:moveTo>
                  <a:pt x="0" y="0"/>
                </a:moveTo>
                <a:lnTo>
                  <a:pt x="738695" y="0"/>
                </a:lnTo>
                <a:lnTo>
                  <a:pt x="738695" y="738696"/>
                </a:lnTo>
                <a:lnTo>
                  <a:pt x="0" y="738696"/>
                </a:lnTo>
                <a:close/>
              </a:path>
            </a:pathLst>
          </a:custGeom>
          <a:noFill/>
          <a:ln cap="flat" cmpd="sng" w="38100">
            <a:solidFill>
              <a:schemeClr val="accent3"/>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497" name="Google Shape;1497;g2107d86e321_1_4837"/>
          <p:cNvSpPr/>
          <p:nvPr/>
        </p:nvSpPr>
        <p:spPr>
          <a:xfrm>
            <a:off x="697575" y="55502"/>
            <a:ext cx="8152500" cy="4956600"/>
          </a:xfrm>
          <a:prstGeom prst="rect">
            <a:avLst/>
          </a:prstGeom>
          <a:solidFill>
            <a:srgbClr val="262626">
              <a:alpha val="8941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Times New Roman"/>
              <a:ea typeface="Times New Roman"/>
              <a:cs typeface="Times New Roman"/>
              <a:sym typeface="Times New Roman"/>
            </a:endParaRPr>
          </a:p>
        </p:txBody>
      </p:sp>
      <p:sp>
        <p:nvSpPr>
          <p:cNvPr id="1498" name="Google Shape;1498;g2107d86e321_1_4837"/>
          <p:cNvSpPr/>
          <p:nvPr/>
        </p:nvSpPr>
        <p:spPr>
          <a:xfrm>
            <a:off x="575442" y="1647353"/>
            <a:ext cx="6630600" cy="575100"/>
          </a:xfrm>
          <a:prstGeom prst="rect">
            <a:avLst/>
          </a:prstGeom>
          <a:solidFill>
            <a:srgbClr val="45698A"/>
          </a:solidFill>
          <a:ln>
            <a:noFill/>
          </a:ln>
          <a:effectLst>
            <a:outerShdw blurRad="190500" sx="101000" rotWithShape="0" algn="tr" dir="8100000" dist="38100" sy="101000">
              <a:srgbClr val="000000">
                <a:alpha val="3451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
        <p:nvSpPr>
          <p:cNvPr id="1499" name="Google Shape;1499;g2107d86e321_1_4837"/>
          <p:cNvSpPr/>
          <p:nvPr/>
        </p:nvSpPr>
        <p:spPr>
          <a:xfrm>
            <a:off x="2317135" y="1955524"/>
            <a:ext cx="5104382" cy="751622"/>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pic>
        <p:nvPicPr>
          <p:cNvPr id="1500" name="Google Shape;1500;g2107d86e321_1_4837"/>
          <p:cNvPicPr preferRelativeResize="0"/>
          <p:nvPr/>
        </p:nvPicPr>
        <p:blipFill rotWithShape="1">
          <a:blip r:embed="rId4">
            <a:alphaModFix/>
          </a:blip>
          <a:srcRect b="0" l="0" r="0" t="0"/>
          <a:stretch/>
        </p:blipFill>
        <p:spPr>
          <a:xfrm>
            <a:off x="-371823" y="4712465"/>
            <a:ext cx="862072" cy="862070"/>
          </a:xfrm>
          <a:prstGeom prst="rect">
            <a:avLst/>
          </a:prstGeom>
          <a:noFill/>
          <a:ln>
            <a:noFill/>
          </a:ln>
        </p:spPr>
      </p:pic>
      <p:grpSp>
        <p:nvGrpSpPr>
          <p:cNvPr id="1501" name="Google Shape;1501;g2107d86e321_1_4837"/>
          <p:cNvGrpSpPr/>
          <p:nvPr/>
        </p:nvGrpSpPr>
        <p:grpSpPr>
          <a:xfrm>
            <a:off x="-466143" y="1967758"/>
            <a:ext cx="579928" cy="620887"/>
            <a:chOff x="6828052" y="3971381"/>
            <a:chExt cx="3129669" cy="3350714"/>
          </a:xfrm>
        </p:grpSpPr>
        <p:sp>
          <p:nvSpPr>
            <p:cNvPr id="1502" name="Google Shape;1502;g2107d86e321_1_4837"/>
            <p:cNvSpPr/>
            <p:nvPr/>
          </p:nvSpPr>
          <p:spPr>
            <a:xfrm rot="-2693915">
              <a:off x="9881832" y="7251005"/>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03" name="Google Shape;1503;g2107d86e321_1_4837"/>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04" name="Google Shape;1504;g2107d86e321_1_4837"/>
            <p:cNvSpPr/>
            <p:nvPr/>
          </p:nvSpPr>
          <p:spPr>
            <a:xfrm rot="-2693915">
              <a:off x="9882570" y="674901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05" name="Google Shape;1505;g2107d86e321_1_4837"/>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06" name="Google Shape;1506;g2107d86e321_1_4837"/>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07" name="Google Shape;1507;g2107d86e321_1_4837"/>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08" name="Google Shape;1508;g2107d86e321_1_4837"/>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09" name="Google Shape;1509;g2107d86e321_1_4837"/>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10" name="Google Shape;1510;g2107d86e321_1_4837"/>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11" name="Google Shape;1511;g2107d86e321_1_4837"/>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12" name="Google Shape;1512;g2107d86e321_1_4837"/>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13" name="Google Shape;1513;g2107d86e321_1_4837"/>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14" name="Google Shape;1514;g2107d86e321_1_4837"/>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15" name="Google Shape;1515;g2107d86e321_1_4837"/>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16" name="Google Shape;1516;g2107d86e321_1_4837"/>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17" name="Google Shape;1517;g2107d86e321_1_4837"/>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18" name="Google Shape;1518;g2107d86e321_1_4837"/>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19" name="Google Shape;1519;g2107d86e321_1_4837"/>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20" name="Google Shape;1520;g2107d86e321_1_4837"/>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21" name="Google Shape;1521;g2107d86e321_1_4837"/>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22" name="Google Shape;1522;g2107d86e321_1_4837"/>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23" name="Google Shape;1523;g2107d86e321_1_4837"/>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24" name="Google Shape;1524;g2107d86e321_1_4837"/>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25" name="Google Shape;1525;g2107d86e321_1_4837"/>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26" name="Google Shape;1526;g2107d86e321_1_4837"/>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27" name="Google Shape;1527;g2107d86e321_1_4837"/>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28" name="Google Shape;1528;g2107d86e321_1_4837"/>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29" name="Google Shape;1529;g2107d86e321_1_4837"/>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30" name="Google Shape;1530;g2107d86e321_1_4837"/>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31" name="Google Shape;1531;g2107d86e321_1_4837"/>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32" name="Google Shape;1532;g2107d86e321_1_4837"/>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33" name="Google Shape;1533;g2107d86e321_1_4837"/>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34" name="Google Shape;1534;g2107d86e321_1_4837"/>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35" name="Google Shape;1535;g2107d86e321_1_4837"/>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36" name="Google Shape;1536;g2107d86e321_1_4837"/>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37" name="Google Shape;1537;g2107d86e321_1_4837"/>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38" name="Google Shape;1538;g2107d86e321_1_4837"/>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39" name="Google Shape;1539;g2107d86e321_1_4837"/>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40" name="Google Shape;1540;g2107d86e321_1_4837"/>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41" name="Google Shape;1541;g2107d86e321_1_4837"/>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42" name="Google Shape;1542;g2107d86e321_1_4837"/>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43" name="Google Shape;1543;g2107d86e321_1_4837"/>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44" name="Google Shape;1544;g2107d86e321_1_4837"/>
            <p:cNvSpPr/>
            <p:nvPr/>
          </p:nvSpPr>
          <p:spPr>
            <a:xfrm rot="-2693915">
              <a:off x="9121519" y="724988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45" name="Google Shape;1545;g2107d86e321_1_4837"/>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46" name="Google Shape;1546;g2107d86e321_1_4837"/>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47" name="Google Shape;1547;g2107d86e321_1_4837"/>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48" name="Google Shape;1548;g2107d86e321_1_4837"/>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49" name="Google Shape;1549;g2107d86e321_1_4837"/>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50" name="Google Shape;1550;g2107d86e321_1_4837"/>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51" name="Google Shape;1551;g2107d86e321_1_4837"/>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52" name="Google Shape;1552;g2107d86e321_1_4837"/>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53" name="Google Shape;1553;g2107d86e321_1_4837"/>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54" name="Google Shape;1554;g2107d86e321_1_4837"/>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55" name="Google Shape;1555;g2107d86e321_1_4837"/>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56" name="Google Shape;1556;g2107d86e321_1_4837"/>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57" name="Google Shape;1557;g2107d86e321_1_4837"/>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58" name="Google Shape;1558;g2107d86e321_1_4837"/>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59" name="Google Shape;1559;g2107d86e321_1_4837"/>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60" name="Google Shape;1560;g2107d86e321_1_4837"/>
            <p:cNvSpPr/>
            <p:nvPr/>
          </p:nvSpPr>
          <p:spPr>
            <a:xfrm rot="-2693915">
              <a:off x="8868828" y="6747505"/>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61" name="Google Shape;1561;g2107d86e321_1_4837"/>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62" name="Google Shape;1562;g2107d86e321_1_4837"/>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63" name="Google Shape;1563;g2107d86e321_1_4837"/>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64" name="Google Shape;1564;g2107d86e321_1_4837"/>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65" name="Google Shape;1565;g2107d86e321_1_4837"/>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66" name="Google Shape;1566;g2107d86e321_1_4837"/>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67" name="Google Shape;1567;g2107d86e321_1_4837"/>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68" name="Google Shape;1568;g2107d86e321_1_4837"/>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69" name="Google Shape;1569;g2107d86e321_1_4837"/>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70" name="Google Shape;1570;g2107d86e321_1_4837"/>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71" name="Google Shape;1571;g2107d86e321_1_4837"/>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72" name="Google Shape;1572;g2107d86e321_1_4837"/>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73" name="Google Shape;1573;g2107d86e321_1_4837"/>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74" name="Google Shape;1574;g2107d86e321_1_4837"/>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75" name="Google Shape;1575;g2107d86e321_1_4837"/>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76" name="Google Shape;1576;g2107d86e321_1_4837"/>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77" name="Google Shape;1577;g2107d86e321_1_4837"/>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78" name="Google Shape;1578;g2107d86e321_1_4837"/>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79" name="Google Shape;1579;g2107d86e321_1_4837"/>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80" name="Google Shape;1580;g2107d86e321_1_4837"/>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81" name="Google Shape;1581;g2107d86e321_1_4837"/>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82" name="Google Shape;1582;g2107d86e321_1_4837"/>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83" name="Google Shape;1583;g2107d86e321_1_4837"/>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84" name="Google Shape;1584;g2107d86e321_1_4837"/>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85" name="Google Shape;1585;g2107d86e321_1_4837"/>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86" name="Google Shape;1586;g2107d86e321_1_4837"/>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87" name="Google Shape;1587;g2107d86e321_1_4837"/>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88" name="Google Shape;1588;g2107d86e321_1_4837"/>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89" name="Google Shape;1589;g2107d86e321_1_4837"/>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90" name="Google Shape;1590;g2107d86e321_1_4837"/>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91" name="Google Shape;1591;g2107d86e321_1_4837"/>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92" name="Google Shape;1592;g2107d86e321_1_4837"/>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93" name="Google Shape;1593;g2107d86e321_1_4837"/>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94" name="Google Shape;1594;g2107d86e321_1_4837"/>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95" name="Google Shape;1595;g2107d86e321_1_4837"/>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96" name="Google Shape;1596;g2107d86e321_1_4837"/>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97" name="Google Shape;1597;g2107d86e321_1_4837"/>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98" name="Google Shape;1598;g2107d86e321_1_4837"/>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599" name="Google Shape;1599;g2107d86e321_1_4837"/>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00" name="Google Shape;1600;g2107d86e321_1_4837"/>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01" name="Google Shape;1601;g2107d86e321_1_4837"/>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02" name="Google Shape;1602;g2107d86e321_1_4837"/>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03" name="Google Shape;1603;g2107d86e321_1_4837"/>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04" name="Google Shape;1604;g2107d86e321_1_4837"/>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05" name="Google Shape;1605;g2107d86e321_1_4837"/>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06" name="Google Shape;1606;g2107d86e321_1_4837"/>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07" name="Google Shape;1607;g2107d86e321_1_4837"/>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08" name="Google Shape;1608;g2107d86e321_1_4837"/>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09" name="Google Shape;1609;g2107d86e321_1_4837"/>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10" name="Google Shape;1610;g2107d86e321_1_4837"/>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11" name="Google Shape;1611;g2107d86e321_1_4837"/>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12" name="Google Shape;1612;g2107d86e321_1_4837"/>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13" name="Google Shape;1613;g2107d86e321_1_4837"/>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14" name="Google Shape;1614;g2107d86e321_1_4837"/>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15" name="Google Shape;1615;g2107d86e321_1_4837"/>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16" name="Google Shape;1616;g2107d86e321_1_4837"/>
            <p:cNvSpPr/>
            <p:nvPr/>
          </p:nvSpPr>
          <p:spPr>
            <a:xfrm rot="-2693915">
              <a:off x="7854958" y="674603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17" name="Google Shape;1617;g2107d86e321_1_4837"/>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18" name="Google Shape;1618;g2107d86e321_1_4837"/>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19" name="Google Shape;1619;g2107d86e321_1_4837"/>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20" name="Google Shape;1620;g2107d86e321_1_4837"/>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21" name="Google Shape;1621;g2107d86e321_1_4837"/>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22" name="Google Shape;1622;g2107d86e321_1_4837"/>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23" name="Google Shape;1623;g2107d86e321_1_4837"/>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24" name="Google Shape;1624;g2107d86e321_1_4837"/>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25" name="Google Shape;1625;g2107d86e321_1_4837"/>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26" name="Google Shape;1626;g2107d86e321_1_4837"/>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27" name="Google Shape;1627;g2107d86e321_1_4837"/>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28" name="Google Shape;1628;g2107d86e321_1_4837"/>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29" name="Google Shape;1629;g2107d86e321_1_4837"/>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30" name="Google Shape;1630;g2107d86e321_1_4837"/>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31" name="Google Shape;1631;g2107d86e321_1_4837"/>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32" name="Google Shape;1632;g2107d86e321_1_4837"/>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33" name="Google Shape;1633;g2107d86e321_1_4837"/>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34" name="Google Shape;1634;g2107d86e321_1_4837"/>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35" name="Google Shape;1635;g2107d86e321_1_4837"/>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36" name="Google Shape;1636;g2107d86e321_1_4837"/>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37" name="Google Shape;1637;g2107d86e321_1_4837"/>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38" name="Google Shape;1638;g2107d86e321_1_4837"/>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39" name="Google Shape;1639;g2107d86e321_1_4837"/>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40" name="Google Shape;1640;g2107d86e321_1_4837"/>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41" name="Google Shape;1641;g2107d86e321_1_4837"/>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42" name="Google Shape;1642;g2107d86e321_1_4837"/>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43" name="Google Shape;1643;g2107d86e321_1_4837"/>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44" name="Google Shape;1644;g2107d86e321_1_4837"/>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45" name="Google Shape;1645;g2107d86e321_1_4837"/>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46" name="Google Shape;1646;g2107d86e321_1_4837"/>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47" name="Google Shape;1647;g2107d86e321_1_4837"/>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48" name="Google Shape;1648;g2107d86e321_1_4837"/>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49" name="Google Shape;1649;g2107d86e321_1_4837"/>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50" name="Google Shape;1650;g2107d86e321_1_4837"/>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51" name="Google Shape;1651;g2107d86e321_1_4837"/>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52" name="Google Shape;1652;g2107d86e321_1_4837"/>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53" name="Google Shape;1653;g2107d86e321_1_4837"/>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54" name="Google Shape;1654;g2107d86e321_1_4837"/>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55" name="Google Shape;1655;g2107d86e321_1_4837"/>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56" name="Google Shape;1656;g2107d86e321_1_4837"/>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57" name="Google Shape;1657;g2107d86e321_1_4837"/>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58" name="Google Shape;1658;g2107d86e321_1_4837"/>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59" name="Google Shape;1659;g2107d86e321_1_4837"/>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60" name="Google Shape;1660;g2107d86e321_1_4837"/>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61" name="Google Shape;1661;g2107d86e321_1_4837"/>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62" name="Google Shape;1662;g2107d86e321_1_4837"/>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63" name="Google Shape;1663;g2107d86e321_1_4837"/>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64" name="Google Shape;1664;g2107d86e321_1_4837"/>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65" name="Google Shape;1665;g2107d86e321_1_4837"/>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66" name="Google Shape;1666;g2107d86e321_1_4837"/>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67" name="Google Shape;1667;g2107d86e321_1_4837"/>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68" name="Google Shape;1668;g2107d86e321_1_4837"/>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69" name="Google Shape;1669;g2107d86e321_1_4837"/>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70" name="Google Shape;1670;g2107d86e321_1_4837"/>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71" name="Google Shape;1671;g2107d86e321_1_4837"/>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72" name="Google Shape;1672;g2107d86e321_1_4837"/>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73" name="Google Shape;1673;g2107d86e321_1_4837"/>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74" name="Google Shape;1674;g2107d86e321_1_4837"/>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75" name="Google Shape;1675;g2107d86e321_1_4837"/>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76" name="Google Shape;1676;g2107d86e321_1_4837"/>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77" name="Google Shape;1677;g2107d86e321_1_4837"/>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78" name="Google Shape;1678;g2107d86e321_1_4837"/>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79" name="Google Shape;1679;g2107d86e321_1_4837"/>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80" name="Google Shape;1680;g2107d86e321_1_4837"/>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81" name="Google Shape;1681;g2107d86e321_1_4837"/>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82" name="Google Shape;1682;g2107d86e321_1_4837"/>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83" name="Google Shape;1683;g2107d86e321_1_4837"/>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grpSp>
      <p:pic>
        <p:nvPicPr>
          <p:cNvPr id="1684" name="Google Shape;1684;g2107d86e321_1_4837"/>
          <p:cNvPicPr preferRelativeResize="0"/>
          <p:nvPr/>
        </p:nvPicPr>
        <p:blipFill rotWithShape="1">
          <a:blip r:embed="rId5">
            <a:alphaModFix/>
          </a:blip>
          <a:srcRect b="0" l="0" r="0" t="0"/>
          <a:stretch/>
        </p:blipFill>
        <p:spPr>
          <a:xfrm>
            <a:off x="-218535" y="-224430"/>
            <a:ext cx="635794" cy="635794"/>
          </a:xfrm>
          <a:prstGeom prst="rect">
            <a:avLst/>
          </a:prstGeom>
          <a:noFill/>
          <a:ln>
            <a:noFill/>
          </a:ln>
        </p:spPr>
      </p:pic>
      <p:cxnSp>
        <p:nvCxnSpPr>
          <p:cNvPr id="1685" name="Google Shape;1685;g2107d86e321_1_4837"/>
          <p:cNvCxnSpPr/>
          <p:nvPr/>
        </p:nvCxnSpPr>
        <p:spPr>
          <a:xfrm>
            <a:off x="575444" y="1648058"/>
            <a:ext cx="0" cy="2388300"/>
          </a:xfrm>
          <a:prstGeom prst="straightConnector1">
            <a:avLst/>
          </a:prstGeom>
          <a:noFill/>
          <a:ln cap="flat" cmpd="sng" w="38100">
            <a:solidFill>
              <a:schemeClr val="accent2"/>
            </a:solidFill>
            <a:prstDash val="solid"/>
            <a:miter lim="800000"/>
            <a:headEnd len="sm" w="sm" type="none"/>
            <a:tailEnd len="sm" w="sm" type="none"/>
          </a:ln>
        </p:spPr>
      </p:cxnSp>
      <p:sp>
        <p:nvSpPr>
          <p:cNvPr id="1686" name="Google Shape;1686;g2107d86e321_1_4837"/>
          <p:cNvSpPr txBox="1"/>
          <p:nvPr/>
        </p:nvSpPr>
        <p:spPr>
          <a:xfrm>
            <a:off x="695855" y="1767520"/>
            <a:ext cx="6510000" cy="333000"/>
          </a:xfrm>
          <a:prstGeom prst="rect">
            <a:avLst/>
          </a:prstGeom>
          <a:noFill/>
          <a:ln>
            <a:noFill/>
          </a:ln>
        </p:spPr>
        <p:txBody>
          <a:bodyPr anchorCtr="0" anchor="t" bIns="0" lIns="0" spcFirstLastPara="1" rIns="0" wrap="square" tIns="9525">
            <a:spAutoFit/>
          </a:bodyPr>
          <a:lstStyle/>
          <a:p>
            <a:pPr indent="0" lvl="0" marL="0" marR="3810" rtl="0" algn="ctr">
              <a:lnSpc>
                <a:spcPct val="150000"/>
              </a:lnSpc>
              <a:spcBef>
                <a:spcPts val="0"/>
              </a:spcBef>
              <a:spcAft>
                <a:spcPts val="0"/>
              </a:spcAft>
              <a:buNone/>
            </a:pPr>
            <a:r>
              <a:rPr b="1" lang="en-US" sz="2100">
                <a:solidFill>
                  <a:schemeClr val="lt1"/>
                </a:solidFill>
                <a:latin typeface="Source Sans Pro"/>
                <a:ea typeface="Source Sans Pro"/>
                <a:cs typeface="Source Sans Pro"/>
                <a:sym typeface="Source Sans Pro"/>
              </a:rPr>
              <a:t>Discussion</a:t>
            </a:r>
            <a:endParaRPr/>
          </a:p>
        </p:txBody>
      </p:sp>
      <p:pic>
        <p:nvPicPr>
          <p:cNvPr id="1687" name="Google Shape;1687;g2107d86e321_1_4837"/>
          <p:cNvPicPr preferRelativeResize="0"/>
          <p:nvPr/>
        </p:nvPicPr>
        <p:blipFill rotWithShape="1">
          <a:blip r:embed="rId6">
            <a:alphaModFix amt="20000"/>
          </a:blip>
          <a:srcRect b="0" l="2030" r="16089" t="0"/>
          <a:stretch/>
        </p:blipFill>
        <p:spPr>
          <a:xfrm>
            <a:off x="1194432" y="1999732"/>
            <a:ext cx="2961906" cy="2464688"/>
          </a:xfrm>
          <a:prstGeom prst="rect">
            <a:avLst/>
          </a:prstGeom>
          <a:noFill/>
          <a:ln>
            <a:noFill/>
          </a:ln>
        </p:spPr>
      </p:pic>
      <p:pic>
        <p:nvPicPr>
          <p:cNvPr id="1688" name="Google Shape;1688;g2107d86e321_1_4837"/>
          <p:cNvPicPr preferRelativeResize="0"/>
          <p:nvPr/>
        </p:nvPicPr>
        <p:blipFill rotWithShape="1">
          <a:blip r:embed="rId6">
            <a:alphaModFix amt="20000"/>
          </a:blip>
          <a:srcRect b="40294" l="27588" r="0" t="0"/>
          <a:stretch/>
        </p:blipFill>
        <p:spPr>
          <a:xfrm>
            <a:off x="4532895" y="3037752"/>
            <a:ext cx="2926625" cy="1644132"/>
          </a:xfrm>
          <a:prstGeom prst="rect">
            <a:avLst/>
          </a:prstGeom>
          <a:noFill/>
          <a:ln>
            <a:noFill/>
          </a:ln>
        </p:spPr>
      </p:pic>
      <p:sp>
        <p:nvSpPr>
          <p:cNvPr id="1689" name="Google Shape;1689;g2107d86e321_1_4837"/>
          <p:cNvSpPr/>
          <p:nvPr/>
        </p:nvSpPr>
        <p:spPr>
          <a:xfrm>
            <a:off x="2364694" y="2323406"/>
            <a:ext cx="4991100" cy="276900"/>
          </a:xfrm>
          <a:prstGeom prst="rect">
            <a:avLst/>
          </a:prstGeom>
          <a:noFill/>
          <a:ln>
            <a:noFill/>
          </a:ln>
        </p:spPr>
        <p:txBody>
          <a:bodyPr anchorCtr="0" anchor="t" bIns="34275" lIns="68550" spcFirstLastPara="1" rIns="68550" wrap="square" tIns="34275">
            <a:noAutofit/>
          </a:bodyPr>
          <a:lstStyle/>
          <a:p>
            <a:pPr indent="0" lvl="0" marL="0" marR="5238" rtl="0" algn="ctr">
              <a:lnSpc>
                <a:spcPct val="100000"/>
              </a:lnSpc>
              <a:spcBef>
                <a:spcPts val="0"/>
              </a:spcBef>
              <a:spcAft>
                <a:spcPts val="0"/>
              </a:spcAft>
              <a:buNone/>
            </a:pPr>
            <a:r>
              <a:t/>
            </a:r>
            <a:endParaRPr b="1" i="1" sz="1350" u="none" cap="none" strike="noStrike">
              <a:solidFill>
                <a:schemeClr val="lt1"/>
              </a:solidFill>
              <a:latin typeface="Source Sans Pro"/>
              <a:ea typeface="Source Sans Pro"/>
              <a:cs typeface="Source Sans Pro"/>
              <a:sym typeface="Source Sans Pro"/>
            </a:endParaRPr>
          </a:p>
        </p:txBody>
      </p:sp>
      <p:pic>
        <p:nvPicPr>
          <p:cNvPr id="1690" name="Google Shape;1690;g2107d86e321_1_4837"/>
          <p:cNvPicPr preferRelativeResize="0"/>
          <p:nvPr/>
        </p:nvPicPr>
        <p:blipFill rotWithShape="1">
          <a:blip r:embed="rId7">
            <a:alphaModFix amt="50000"/>
          </a:blip>
          <a:srcRect b="0" l="0" r="0" t="0"/>
          <a:stretch/>
        </p:blipFill>
        <p:spPr>
          <a:xfrm>
            <a:off x="438029" y="102517"/>
            <a:ext cx="2397772" cy="1442141"/>
          </a:xfrm>
          <a:prstGeom prst="rect">
            <a:avLst/>
          </a:prstGeom>
          <a:noFill/>
          <a:ln>
            <a:noFill/>
          </a:ln>
        </p:spPr>
      </p:pic>
      <p:sp>
        <p:nvSpPr>
          <p:cNvPr id="1691" name="Google Shape;1691;g2107d86e321_1_4837"/>
          <p:cNvSpPr/>
          <p:nvPr/>
        </p:nvSpPr>
        <p:spPr>
          <a:xfrm>
            <a:off x="8728687" y="-2044"/>
            <a:ext cx="415500" cy="5145600"/>
          </a:xfrm>
          <a:prstGeom prst="rect">
            <a:avLst/>
          </a:prstGeom>
          <a:solidFill>
            <a:schemeClr val="accent2"/>
          </a:solidFill>
          <a:ln>
            <a:noFill/>
          </a:ln>
          <a:effectLst>
            <a:outerShdw blurRad="190500" sx="101000" rotWithShape="0" algn="tr" dir="8100000" dist="38100" sy="101000">
              <a:srgbClr val="000000">
                <a:alpha val="3451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g22900861d05_0_44"/>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Discussion</a:t>
            </a:r>
            <a:endParaRPr b="1" i="0" sz="1600" u="none" cap="none" strike="noStrike">
              <a:solidFill>
                <a:schemeClr val="lt1"/>
              </a:solidFill>
              <a:latin typeface="Source Sans Pro"/>
              <a:ea typeface="Source Sans Pro"/>
              <a:cs typeface="Source Sans Pro"/>
              <a:sym typeface="Source Sans Pro"/>
            </a:endParaRPr>
          </a:p>
        </p:txBody>
      </p:sp>
      <p:sp>
        <p:nvSpPr>
          <p:cNvPr id="1697" name="Google Shape;1697;g22900861d05_0_44"/>
          <p:cNvSpPr txBox="1"/>
          <p:nvPr/>
        </p:nvSpPr>
        <p:spPr>
          <a:xfrm>
            <a:off x="3360705" y="307217"/>
            <a:ext cx="25833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lang="en-US"/>
              <a:t>Limitation </a:t>
            </a:r>
            <a:endParaRPr/>
          </a:p>
        </p:txBody>
      </p:sp>
      <p:sp>
        <p:nvSpPr>
          <p:cNvPr id="1698" name="Google Shape;1698;g22900861d05_0_44"/>
          <p:cNvSpPr/>
          <p:nvPr/>
        </p:nvSpPr>
        <p:spPr>
          <a:xfrm>
            <a:off x="605835" y="305096"/>
            <a:ext cx="5481117"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699" name="Google Shape;1699;g22900861d05_0_44"/>
          <p:cNvSpPr txBox="1"/>
          <p:nvPr/>
        </p:nvSpPr>
        <p:spPr>
          <a:xfrm>
            <a:off x="1121575" y="1135850"/>
            <a:ext cx="63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a:ea typeface="Roboto Slab"/>
              <a:cs typeface="Roboto Slab"/>
              <a:sym typeface="Roboto Slab"/>
            </a:endParaRPr>
          </a:p>
        </p:txBody>
      </p:sp>
      <p:pic>
        <p:nvPicPr>
          <p:cNvPr id="1700" name="Google Shape;1700;g22900861d05_0_44"/>
          <p:cNvPicPr preferRelativeResize="0"/>
          <p:nvPr/>
        </p:nvPicPr>
        <p:blipFill>
          <a:blip r:embed="rId3">
            <a:alphaModFix/>
          </a:blip>
          <a:stretch>
            <a:fillRect/>
          </a:stretch>
        </p:blipFill>
        <p:spPr>
          <a:xfrm>
            <a:off x="1088885" y="1431525"/>
            <a:ext cx="6666175" cy="2495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g22900861d05_0_25"/>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Discussion</a:t>
            </a:r>
            <a:endParaRPr b="1" i="0" sz="1600" u="none" cap="none" strike="noStrike">
              <a:solidFill>
                <a:schemeClr val="lt1"/>
              </a:solidFill>
              <a:latin typeface="Source Sans Pro"/>
              <a:ea typeface="Source Sans Pro"/>
              <a:cs typeface="Source Sans Pro"/>
              <a:sym typeface="Source Sans Pro"/>
            </a:endParaRPr>
          </a:p>
        </p:txBody>
      </p:sp>
      <p:sp>
        <p:nvSpPr>
          <p:cNvPr id="1706" name="Google Shape;1706;g22900861d05_0_25"/>
          <p:cNvSpPr txBox="1"/>
          <p:nvPr/>
        </p:nvSpPr>
        <p:spPr>
          <a:xfrm>
            <a:off x="3360705" y="307217"/>
            <a:ext cx="25833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lang="en-US"/>
              <a:t>Future work</a:t>
            </a:r>
            <a:endParaRPr/>
          </a:p>
        </p:txBody>
      </p:sp>
      <p:sp>
        <p:nvSpPr>
          <p:cNvPr id="1707" name="Google Shape;1707;g22900861d05_0_25"/>
          <p:cNvSpPr/>
          <p:nvPr/>
        </p:nvSpPr>
        <p:spPr>
          <a:xfrm>
            <a:off x="612985" y="305083"/>
            <a:ext cx="5481117"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08" name="Google Shape;1708;g22900861d05_0_25"/>
          <p:cNvSpPr txBox="1"/>
          <p:nvPr/>
        </p:nvSpPr>
        <p:spPr>
          <a:xfrm>
            <a:off x="250025" y="1243000"/>
            <a:ext cx="8408400" cy="35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highlight>
                  <a:srgbClr val="FFFFFF"/>
                </a:highlight>
              </a:rPr>
              <a:t>Data-centric approaches:</a:t>
            </a:r>
            <a:endParaRPr b="1" sz="1200">
              <a:solidFill>
                <a:schemeClr val="dk1"/>
              </a:solidFill>
              <a:highlight>
                <a:srgbClr val="FFFFFF"/>
              </a:highlight>
            </a:endParaRPr>
          </a:p>
          <a:p>
            <a:pPr indent="0" lvl="0" marL="0" rtl="0" algn="l">
              <a:spcBef>
                <a:spcPts val="0"/>
              </a:spcBef>
              <a:spcAft>
                <a:spcPts val="0"/>
              </a:spcAft>
              <a:buNone/>
            </a:pPr>
            <a:r>
              <a:t/>
            </a:r>
            <a:endParaRPr b="1"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US" sz="1200">
                <a:solidFill>
                  <a:schemeClr val="dk1"/>
                </a:solidFill>
                <a:highlight>
                  <a:srgbClr val="FFFFFF"/>
                </a:highlight>
              </a:rPr>
              <a:t>Develop new methods for </a:t>
            </a:r>
            <a:r>
              <a:rPr b="1" lang="en-US" sz="1200">
                <a:solidFill>
                  <a:srgbClr val="639729"/>
                </a:solidFill>
                <a:highlight>
                  <a:srgbClr val="FFFFFF"/>
                </a:highlight>
              </a:rPr>
              <a:t>statement extracting</a:t>
            </a:r>
            <a:r>
              <a:rPr b="1" lang="en-US" sz="1200">
                <a:solidFill>
                  <a:schemeClr val="dk1"/>
                </a:solidFill>
                <a:highlight>
                  <a:srgbClr val="FFFFFF"/>
                </a:highlight>
              </a:rPr>
              <a:t> </a:t>
            </a:r>
            <a:r>
              <a:rPr lang="en-US" sz="1200">
                <a:solidFill>
                  <a:schemeClr val="dk1"/>
                </a:solidFill>
                <a:highlight>
                  <a:srgbClr val="FFFFFF"/>
                </a:highlight>
              </a:rPr>
              <a:t>without relying on any </a:t>
            </a:r>
            <a:r>
              <a:rPr b="1" lang="en-US" sz="1200">
                <a:solidFill>
                  <a:srgbClr val="D91E48"/>
                </a:solidFill>
                <a:highlight>
                  <a:srgbClr val="FFFFFF"/>
                </a:highlight>
              </a:rPr>
              <a:t>built-in library for a programming language</a:t>
            </a:r>
            <a:r>
              <a:rPr lang="en-US" sz="1200">
                <a:solidFill>
                  <a:schemeClr val="dk1"/>
                </a:solidFill>
                <a:highlight>
                  <a:srgbClr val="FFFFFF"/>
                </a:highlight>
              </a:rPr>
              <a:t>, a very potential approach is to use part-of-speech (POS) tagging technique.</a:t>
            </a:r>
            <a:endParaRPr sz="1200">
              <a:solidFill>
                <a:schemeClr val="dk1"/>
              </a:solidFill>
              <a:highlight>
                <a:srgbClr val="FFFFFF"/>
              </a:highlight>
            </a:endParaRPr>
          </a:p>
          <a:p>
            <a:pPr indent="0" lvl="0" marL="457200" rtl="0" algn="l">
              <a:spcBef>
                <a:spcPts val="0"/>
              </a:spcBef>
              <a:spcAft>
                <a:spcPts val="0"/>
              </a:spcAft>
              <a:buNone/>
            </a:pPr>
            <a:r>
              <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US" sz="1200">
                <a:solidFill>
                  <a:schemeClr val="dk1"/>
                </a:solidFill>
                <a:highlight>
                  <a:srgbClr val="FFFFFF"/>
                </a:highlight>
              </a:rPr>
              <a:t>Applying </a:t>
            </a:r>
            <a:r>
              <a:rPr b="1" lang="en-US" sz="1200">
                <a:solidFill>
                  <a:srgbClr val="639729"/>
                </a:solidFill>
                <a:highlight>
                  <a:srgbClr val="FFFFFF"/>
                </a:highlight>
              </a:rPr>
              <a:t>data augmentation</a:t>
            </a:r>
            <a:r>
              <a:rPr lang="en-US" sz="1200">
                <a:solidFill>
                  <a:schemeClr val="dk1"/>
                </a:solidFill>
                <a:highlight>
                  <a:srgbClr val="FFFFFF"/>
                </a:highlight>
              </a:rPr>
              <a:t> is also a potential idea. One way to do this is by extracting and replacing </a:t>
            </a:r>
            <a:r>
              <a:rPr b="1" lang="en-US" sz="1200">
                <a:solidFill>
                  <a:srgbClr val="D91E48"/>
                </a:solidFill>
                <a:highlight>
                  <a:srgbClr val="FFFFFF"/>
                </a:highlight>
              </a:rPr>
              <a:t>user-defined names</a:t>
            </a:r>
            <a:r>
              <a:rPr lang="en-US" sz="1200">
                <a:solidFill>
                  <a:schemeClr val="dk1"/>
                </a:solidFill>
                <a:highlight>
                  <a:srgbClr val="FFFFFF"/>
                </a:highlight>
              </a:rPr>
              <a:t> with </a:t>
            </a:r>
            <a:r>
              <a:rPr b="1" lang="en-US" sz="1200">
                <a:solidFill>
                  <a:srgbClr val="639729"/>
                </a:solidFill>
                <a:highlight>
                  <a:srgbClr val="FFFFFF"/>
                </a:highlight>
              </a:rPr>
              <a:t>r</a:t>
            </a:r>
            <a:r>
              <a:rPr b="1" lang="en-US" sz="1200">
                <a:solidFill>
                  <a:srgbClr val="639729"/>
                </a:solidFill>
                <a:highlight>
                  <a:srgbClr val="FFFFFF"/>
                </a:highlight>
              </a:rPr>
              <a:t>a</a:t>
            </a:r>
            <a:r>
              <a:rPr b="1" lang="en-US" sz="1200">
                <a:solidFill>
                  <a:srgbClr val="639729"/>
                </a:solidFill>
                <a:highlight>
                  <a:srgbClr val="FFFFFF"/>
                </a:highlight>
              </a:rPr>
              <a:t>ndom strings</a:t>
            </a:r>
            <a:r>
              <a:rPr lang="en-US" sz="1200">
                <a:solidFill>
                  <a:schemeClr val="dk1"/>
                </a:solidFill>
                <a:highlight>
                  <a:srgbClr val="FFFFFF"/>
                </a:highlight>
              </a:rPr>
              <a:t>, thus creating</a:t>
            </a:r>
            <a:r>
              <a:rPr b="1" lang="en-US" sz="1200">
                <a:solidFill>
                  <a:schemeClr val="dk1"/>
                </a:solidFill>
                <a:highlight>
                  <a:srgbClr val="FFFFFF"/>
                </a:highlight>
              </a:rPr>
              <a:t> </a:t>
            </a:r>
            <a:r>
              <a:rPr b="1" lang="en-US" sz="1200">
                <a:solidFill>
                  <a:srgbClr val="639729"/>
                </a:solidFill>
                <a:highlight>
                  <a:srgbClr val="FFFFFF"/>
                </a:highlight>
              </a:rPr>
              <a:t>more training samples</a:t>
            </a:r>
            <a:r>
              <a:rPr lang="en-US" sz="1200">
                <a:solidFill>
                  <a:schemeClr val="dk1"/>
                </a:solidFill>
                <a:highlight>
                  <a:srgbClr val="FFFFFF"/>
                </a:highlight>
              </a:rPr>
              <a:t>.</a:t>
            </a:r>
            <a:endParaRPr sz="1200">
              <a:solidFill>
                <a:schemeClr val="dk1"/>
              </a:solidFill>
              <a:highlight>
                <a:srgbClr val="FFFFFF"/>
              </a:highlight>
            </a:endParaRPr>
          </a:p>
          <a:p>
            <a:pPr indent="0" lvl="0" marL="45720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b="1" lang="en-US" sz="1200">
                <a:solidFill>
                  <a:schemeClr val="dk1"/>
                </a:solidFill>
                <a:highlight>
                  <a:srgbClr val="FFFFFF"/>
                </a:highlight>
              </a:rPr>
              <a:t>Model-centric approaches:</a:t>
            </a:r>
            <a:endParaRPr b="1" sz="1200">
              <a:solidFill>
                <a:schemeClr val="dk1"/>
              </a:solidFill>
              <a:highlight>
                <a:srgbClr val="FFFFFF"/>
              </a:highlight>
            </a:endParaRPr>
          </a:p>
          <a:p>
            <a:pPr indent="0" lvl="0" marL="0" rtl="0" algn="l">
              <a:spcBef>
                <a:spcPts val="0"/>
              </a:spcBef>
              <a:spcAft>
                <a:spcPts val="0"/>
              </a:spcAft>
              <a:buNone/>
            </a:pPr>
            <a:r>
              <a:t/>
            </a:r>
            <a:endParaRPr b="1"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US" sz="1200">
                <a:solidFill>
                  <a:schemeClr val="dk1"/>
                </a:solidFill>
                <a:highlight>
                  <a:srgbClr val="FFFFFF"/>
                </a:highlight>
              </a:rPr>
              <a:t>Different effective </a:t>
            </a:r>
            <a:r>
              <a:rPr b="1" lang="en-US" sz="1200">
                <a:solidFill>
                  <a:srgbClr val="639729"/>
                </a:solidFill>
                <a:highlight>
                  <a:srgbClr val="FFFFFF"/>
                </a:highlight>
              </a:rPr>
              <a:t>transformer-based architectures (XLNet, Reformer, Longformer, Fastformer,etc.) </a:t>
            </a:r>
            <a:r>
              <a:rPr lang="en-US" sz="1200">
                <a:solidFill>
                  <a:schemeClr val="dk1"/>
                </a:solidFill>
                <a:highlight>
                  <a:srgbClr val="FFFFFF"/>
                </a:highlight>
              </a:rPr>
              <a:t>could be utilized to</a:t>
            </a:r>
            <a:r>
              <a:rPr b="1" lang="en-US" sz="1200">
                <a:solidFill>
                  <a:srgbClr val="D91E48"/>
                </a:solidFill>
                <a:highlight>
                  <a:srgbClr val="FFFFFF"/>
                </a:highlight>
              </a:rPr>
              <a:t> reduce DetectBERT’s complexity</a:t>
            </a:r>
            <a:r>
              <a:rPr lang="en-US" sz="1200">
                <a:solidFill>
                  <a:schemeClr val="dk1"/>
                </a:solidFill>
                <a:highlight>
                  <a:srgbClr val="FFFFFF"/>
                </a:highlight>
              </a:rPr>
              <a:t>.</a:t>
            </a:r>
            <a:r>
              <a:rPr lang="en-US"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b="1" lang="en-US" sz="1200">
                <a:solidFill>
                  <a:srgbClr val="639729"/>
                </a:solidFill>
                <a:highlight>
                  <a:srgbClr val="FFFFFF"/>
                </a:highlight>
              </a:rPr>
              <a:t>Other unsupervised learning (e.g., contrastive learning objectives)</a:t>
            </a:r>
            <a:r>
              <a:rPr lang="en-US" sz="1200">
                <a:solidFill>
                  <a:schemeClr val="dk1"/>
                </a:solidFill>
                <a:highlight>
                  <a:srgbClr val="FFFFFF"/>
                </a:highlight>
              </a:rPr>
              <a:t>  could also be used to pretrained the feature extractor to further </a:t>
            </a:r>
            <a:r>
              <a:rPr b="1" lang="en-US" sz="1200">
                <a:solidFill>
                  <a:srgbClr val="639729"/>
                </a:solidFill>
                <a:highlight>
                  <a:srgbClr val="FFFFFF"/>
                </a:highlight>
              </a:rPr>
              <a:t>enhance the model’s performance.</a:t>
            </a:r>
            <a:endParaRPr b="1" sz="1200">
              <a:solidFill>
                <a:srgbClr val="639729"/>
              </a:solidFill>
              <a:highlight>
                <a:srgbClr val="FFFFFF"/>
              </a:highlight>
            </a:endParaRPr>
          </a:p>
          <a:p>
            <a:pPr indent="0" lvl="0" marL="457200" rtl="0" algn="l">
              <a:lnSpc>
                <a:spcPct val="115000"/>
              </a:lnSpc>
              <a:spcBef>
                <a:spcPts val="0"/>
              </a:spcBef>
              <a:spcAft>
                <a:spcPts val="0"/>
              </a:spcAft>
              <a:buNone/>
            </a:pPr>
            <a:r>
              <a:t/>
            </a:r>
            <a:endParaRPr sz="1200">
              <a:solidFill>
                <a:schemeClr val="dk1"/>
              </a:solidFill>
              <a:highlight>
                <a:srgbClr val="FFFFFF"/>
              </a:highlight>
            </a:endParaRPr>
          </a:p>
          <a:p>
            <a:pPr indent="0" lvl="0" marL="45720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38"/>
          <p:cNvSpPr/>
          <p:nvPr/>
        </p:nvSpPr>
        <p:spPr>
          <a:xfrm>
            <a:off x="0" y="0"/>
            <a:ext cx="9144000" cy="5143500"/>
          </a:xfrm>
          <a:prstGeom prst="rect">
            <a:avLst/>
          </a:prstGeom>
          <a:solidFill>
            <a:srgbClr val="F2F2F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pic>
        <p:nvPicPr>
          <p:cNvPr id="1715" name="Google Shape;1715;p38"/>
          <p:cNvPicPr preferRelativeResize="0"/>
          <p:nvPr/>
        </p:nvPicPr>
        <p:blipFill rotWithShape="1">
          <a:blip r:embed="rId3">
            <a:alphaModFix/>
          </a:blip>
          <a:srcRect b="0" l="0" r="0" t="0"/>
          <a:stretch/>
        </p:blipFill>
        <p:spPr>
          <a:xfrm>
            <a:off x="695843" y="39822"/>
            <a:ext cx="8190343" cy="4992768"/>
          </a:xfrm>
          <a:prstGeom prst="rect">
            <a:avLst/>
          </a:prstGeom>
          <a:noFill/>
          <a:ln>
            <a:noFill/>
          </a:ln>
        </p:spPr>
      </p:pic>
      <p:sp>
        <p:nvSpPr>
          <p:cNvPr id="1716" name="Google Shape;1716;p38"/>
          <p:cNvSpPr/>
          <p:nvPr/>
        </p:nvSpPr>
        <p:spPr>
          <a:xfrm>
            <a:off x="575438" y="45469"/>
            <a:ext cx="8273384" cy="5050827"/>
          </a:xfrm>
          <a:custGeom>
            <a:rect b="b" l="l" r="r" t="t"/>
            <a:pathLst>
              <a:path extrusionOk="0" h="738695" w="738695">
                <a:moveTo>
                  <a:pt x="0" y="0"/>
                </a:moveTo>
                <a:lnTo>
                  <a:pt x="738695" y="0"/>
                </a:lnTo>
                <a:lnTo>
                  <a:pt x="738695" y="738696"/>
                </a:lnTo>
                <a:lnTo>
                  <a:pt x="0" y="738696"/>
                </a:lnTo>
                <a:close/>
              </a:path>
            </a:pathLst>
          </a:custGeom>
          <a:noFill/>
          <a:ln cap="flat" cmpd="sng" w="38100">
            <a:solidFill>
              <a:schemeClr val="accent3"/>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17" name="Google Shape;1717;p38"/>
          <p:cNvSpPr/>
          <p:nvPr/>
        </p:nvSpPr>
        <p:spPr>
          <a:xfrm>
            <a:off x="697575" y="55502"/>
            <a:ext cx="8152500" cy="4956600"/>
          </a:xfrm>
          <a:prstGeom prst="rect">
            <a:avLst/>
          </a:prstGeom>
          <a:solidFill>
            <a:srgbClr val="262626">
              <a:alpha val="89410"/>
            </a:srgbClr>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Times New Roman"/>
              <a:ea typeface="Times New Roman"/>
              <a:cs typeface="Times New Roman"/>
              <a:sym typeface="Times New Roman"/>
            </a:endParaRPr>
          </a:p>
        </p:txBody>
      </p:sp>
      <p:sp>
        <p:nvSpPr>
          <p:cNvPr id="1718" name="Google Shape;1718;p38"/>
          <p:cNvSpPr/>
          <p:nvPr/>
        </p:nvSpPr>
        <p:spPr>
          <a:xfrm>
            <a:off x="575442" y="1647353"/>
            <a:ext cx="6630600" cy="575100"/>
          </a:xfrm>
          <a:prstGeom prst="rect">
            <a:avLst/>
          </a:prstGeom>
          <a:solidFill>
            <a:srgbClr val="45698A"/>
          </a:solidFill>
          <a:ln>
            <a:noFill/>
          </a:ln>
          <a:effectLst>
            <a:outerShdw blurRad="190500" sx="101000" rotWithShape="0" algn="tr" dir="8100000" dist="38100" sy="101000">
              <a:srgbClr val="000000">
                <a:alpha val="3451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
        <p:nvSpPr>
          <p:cNvPr id="1719" name="Google Shape;1719;p38"/>
          <p:cNvSpPr/>
          <p:nvPr/>
        </p:nvSpPr>
        <p:spPr>
          <a:xfrm>
            <a:off x="2317135" y="1955524"/>
            <a:ext cx="5104382" cy="751622"/>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pic>
        <p:nvPicPr>
          <p:cNvPr id="1720" name="Google Shape;1720;p38"/>
          <p:cNvPicPr preferRelativeResize="0"/>
          <p:nvPr/>
        </p:nvPicPr>
        <p:blipFill rotWithShape="1">
          <a:blip r:embed="rId4">
            <a:alphaModFix/>
          </a:blip>
          <a:srcRect b="0" l="0" r="0" t="0"/>
          <a:stretch/>
        </p:blipFill>
        <p:spPr>
          <a:xfrm>
            <a:off x="-371823" y="4712465"/>
            <a:ext cx="862072" cy="862070"/>
          </a:xfrm>
          <a:prstGeom prst="rect">
            <a:avLst/>
          </a:prstGeom>
          <a:noFill/>
          <a:ln>
            <a:noFill/>
          </a:ln>
        </p:spPr>
      </p:pic>
      <p:grpSp>
        <p:nvGrpSpPr>
          <p:cNvPr id="1721" name="Google Shape;1721;p38"/>
          <p:cNvGrpSpPr/>
          <p:nvPr/>
        </p:nvGrpSpPr>
        <p:grpSpPr>
          <a:xfrm>
            <a:off x="-466143" y="1967758"/>
            <a:ext cx="579928" cy="620887"/>
            <a:chOff x="6828052" y="3971381"/>
            <a:chExt cx="3129669" cy="3350714"/>
          </a:xfrm>
        </p:grpSpPr>
        <p:sp>
          <p:nvSpPr>
            <p:cNvPr id="1722" name="Google Shape;1722;p38"/>
            <p:cNvSpPr/>
            <p:nvPr/>
          </p:nvSpPr>
          <p:spPr>
            <a:xfrm rot="-2693915">
              <a:off x="9881832" y="7251005"/>
              <a:ext cx="58893" cy="58893"/>
            </a:xfrm>
            <a:custGeom>
              <a:rect b="b" l="l" r="r" t="t"/>
              <a:pathLst>
                <a:path extrusionOk="0" h="58964" w="58964">
                  <a:moveTo>
                    <a:pt x="50314" y="8650"/>
                  </a:moveTo>
                  <a:cubicBezTo>
                    <a:pt x="61848" y="20185"/>
                    <a:pt x="61848" y="38780"/>
                    <a:pt x="50314" y="50314"/>
                  </a:cubicBezTo>
                  <a:cubicBezTo>
                    <a:pt x="38780" y="61848"/>
                    <a:pt x="20184" y="61848"/>
                    <a:pt x="8650" y="50314"/>
                  </a:cubicBezTo>
                  <a:cubicBezTo>
                    <a:pt x="-2883" y="38780"/>
                    <a:pt x="-2883" y="20185"/>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23" name="Google Shape;1723;p38"/>
            <p:cNvSpPr/>
            <p:nvPr/>
          </p:nvSpPr>
          <p:spPr>
            <a:xfrm rot="-2693915">
              <a:off x="9882200" y="7000009"/>
              <a:ext cx="58893" cy="58893"/>
            </a:xfrm>
            <a:custGeom>
              <a:rect b="b" l="l" r="r" t="t"/>
              <a:pathLst>
                <a:path extrusionOk="0" h="58964" w="58964">
                  <a:moveTo>
                    <a:pt x="50314" y="8650"/>
                  </a:moveTo>
                  <a:cubicBezTo>
                    <a:pt x="61848" y="20185"/>
                    <a:pt x="61848" y="38780"/>
                    <a:pt x="50314" y="50314"/>
                  </a:cubicBezTo>
                  <a:cubicBezTo>
                    <a:pt x="38780" y="61848"/>
                    <a:pt x="20185" y="61848"/>
                    <a:pt x="8651" y="50314"/>
                  </a:cubicBezTo>
                  <a:cubicBezTo>
                    <a:pt x="-2884" y="38780"/>
                    <a:pt x="-2884" y="20185"/>
                    <a:pt x="8651" y="8650"/>
                  </a:cubicBezTo>
                  <a:cubicBezTo>
                    <a:pt x="20185"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24" name="Google Shape;1724;p38"/>
            <p:cNvSpPr/>
            <p:nvPr/>
          </p:nvSpPr>
          <p:spPr>
            <a:xfrm rot="-2693915">
              <a:off x="9882570" y="674901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25" name="Google Shape;1725;p38"/>
            <p:cNvSpPr/>
            <p:nvPr/>
          </p:nvSpPr>
          <p:spPr>
            <a:xfrm rot="-2693915">
              <a:off x="9882939" y="649801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26" name="Google Shape;1726;p38"/>
            <p:cNvSpPr/>
            <p:nvPr/>
          </p:nvSpPr>
          <p:spPr>
            <a:xfrm rot="-2693915">
              <a:off x="9883310" y="624701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27" name="Google Shape;1727;p38"/>
            <p:cNvSpPr/>
            <p:nvPr/>
          </p:nvSpPr>
          <p:spPr>
            <a:xfrm rot="-2693915">
              <a:off x="9883678" y="599602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28" name="Google Shape;1728;p38"/>
            <p:cNvSpPr/>
            <p:nvPr/>
          </p:nvSpPr>
          <p:spPr>
            <a:xfrm rot="-2693915">
              <a:off x="9884046" y="574502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9016"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29" name="Google Shape;1729;p38"/>
            <p:cNvSpPr/>
            <p:nvPr/>
          </p:nvSpPr>
          <p:spPr>
            <a:xfrm rot="-2693915">
              <a:off x="9884417" y="549403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30" name="Google Shape;1730;p38"/>
            <p:cNvSpPr/>
            <p:nvPr/>
          </p:nvSpPr>
          <p:spPr>
            <a:xfrm rot="-2693915">
              <a:off x="9884785" y="524303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31" name="Google Shape;1731;p38"/>
            <p:cNvSpPr/>
            <p:nvPr/>
          </p:nvSpPr>
          <p:spPr>
            <a:xfrm rot="-2693915">
              <a:off x="9885154" y="499203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9015"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32" name="Google Shape;1732;p38"/>
            <p:cNvSpPr/>
            <p:nvPr/>
          </p:nvSpPr>
          <p:spPr>
            <a:xfrm rot="-2693915">
              <a:off x="9885524" y="4741041"/>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33" name="Google Shape;1733;p38"/>
            <p:cNvSpPr/>
            <p:nvPr/>
          </p:nvSpPr>
          <p:spPr>
            <a:xfrm rot="-2693915">
              <a:off x="9885893" y="449004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34" name="Google Shape;1734;p38"/>
            <p:cNvSpPr/>
            <p:nvPr/>
          </p:nvSpPr>
          <p:spPr>
            <a:xfrm rot="-2693915">
              <a:off x="9886261" y="42390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35" name="Google Shape;1735;p38"/>
            <p:cNvSpPr/>
            <p:nvPr/>
          </p:nvSpPr>
          <p:spPr>
            <a:xfrm rot="-2693915">
              <a:off x="9886631" y="398805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9015"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36" name="Google Shape;1736;p38"/>
            <p:cNvSpPr/>
            <p:nvPr/>
          </p:nvSpPr>
          <p:spPr>
            <a:xfrm rot="-2693915">
              <a:off x="9628505" y="7250632"/>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37" name="Google Shape;1737;p38"/>
            <p:cNvSpPr/>
            <p:nvPr/>
          </p:nvSpPr>
          <p:spPr>
            <a:xfrm rot="-2693915">
              <a:off x="9628874" y="6999636"/>
              <a:ext cx="58893" cy="58893"/>
            </a:xfrm>
            <a:custGeom>
              <a:rect b="b" l="l" r="r" t="t"/>
              <a:pathLst>
                <a:path extrusionOk="0" h="58964" w="58964">
                  <a:moveTo>
                    <a:pt x="50314" y="8650"/>
                  </a:moveTo>
                  <a:cubicBezTo>
                    <a:pt x="61848" y="20184"/>
                    <a:pt x="61848" y="38780"/>
                    <a:pt x="50314" y="50313"/>
                  </a:cubicBezTo>
                  <a:cubicBezTo>
                    <a:pt x="38780" y="61848"/>
                    <a:pt x="20185" y="61848"/>
                    <a:pt x="8651" y="50313"/>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38" name="Google Shape;1738;p38"/>
            <p:cNvSpPr/>
            <p:nvPr/>
          </p:nvSpPr>
          <p:spPr>
            <a:xfrm rot="-2693915">
              <a:off x="9629244" y="674864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39" name="Google Shape;1739;p38"/>
            <p:cNvSpPr/>
            <p:nvPr/>
          </p:nvSpPr>
          <p:spPr>
            <a:xfrm rot="-2693915">
              <a:off x="9629612" y="6497643"/>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40" name="Google Shape;1740;p38"/>
            <p:cNvSpPr/>
            <p:nvPr/>
          </p:nvSpPr>
          <p:spPr>
            <a:xfrm rot="-2693915">
              <a:off x="9629981" y="62466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41" name="Google Shape;1741;p38"/>
            <p:cNvSpPr/>
            <p:nvPr/>
          </p:nvSpPr>
          <p:spPr>
            <a:xfrm rot="-2693915">
              <a:off x="9630351" y="599565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42" name="Google Shape;1742;p38"/>
            <p:cNvSpPr/>
            <p:nvPr/>
          </p:nvSpPr>
          <p:spPr>
            <a:xfrm rot="-2693915">
              <a:off x="9630720" y="574465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43" name="Google Shape;1743;p38"/>
            <p:cNvSpPr/>
            <p:nvPr/>
          </p:nvSpPr>
          <p:spPr>
            <a:xfrm rot="-2693915">
              <a:off x="9631089" y="5493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44" name="Google Shape;1744;p38"/>
            <p:cNvSpPr/>
            <p:nvPr/>
          </p:nvSpPr>
          <p:spPr>
            <a:xfrm rot="-2693915">
              <a:off x="9631458" y="5242662"/>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45" name="Google Shape;1745;p38"/>
            <p:cNvSpPr/>
            <p:nvPr/>
          </p:nvSpPr>
          <p:spPr>
            <a:xfrm rot="-2693915">
              <a:off x="9631828" y="499166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46" name="Google Shape;1746;p38"/>
            <p:cNvSpPr/>
            <p:nvPr/>
          </p:nvSpPr>
          <p:spPr>
            <a:xfrm rot="-2693915">
              <a:off x="9632196" y="4740669"/>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47" name="Google Shape;1747;p38"/>
            <p:cNvSpPr/>
            <p:nvPr/>
          </p:nvSpPr>
          <p:spPr>
            <a:xfrm rot="-2693915">
              <a:off x="9632565" y="448967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48" name="Google Shape;1748;p38"/>
            <p:cNvSpPr/>
            <p:nvPr/>
          </p:nvSpPr>
          <p:spPr>
            <a:xfrm rot="-2693915">
              <a:off x="9632935" y="423867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49" name="Google Shape;1749;p38"/>
            <p:cNvSpPr/>
            <p:nvPr/>
          </p:nvSpPr>
          <p:spPr>
            <a:xfrm rot="-2693915">
              <a:off x="9633196" y="3987739"/>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50" name="Google Shape;1750;p38"/>
            <p:cNvSpPr/>
            <p:nvPr/>
          </p:nvSpPr>
          <p:spPr>
            <a:xfrm rot="-2693915">
              <a:off x="9375013" y="7250093"/>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51" name="Google Shape;1751;p38"/>
            <p:cNvSpPr/>
            <p:nvPr/>
          </p:nvSpPr>
          <p:spPr>
            <a:xfrm rot="-2693915">
              <a:off x="9375381" y="699909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52" name="Google Shape;1752;p38"/>
            <p:cNvSpPr/>
            <p:nvPr/>
          </p:nvSpPr>
          <p:spPr>
            <a:xfrm rot="-2693915">
              <a:off x="9375750" y="674810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53" name="Google Shape;1753;p38"/>
            <p:cNvSpPr/>
            <p:nvPr/>
          </p:nvSpPr>
          <p:spPr>
            <a:xfrm rot="-2693915">
              <a:off x="9376120" y="6497104"/>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54" name="Google Shape;1754;p38"/>
            <p:cNvSpPr/>
            <p:nvPr/>
          </p:nvSpPr>
          <p:spPr>
            <a:xfrm rot="-2693915">
              <a:off x="9376488" y="624610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55" name="Google Shape;1755;p38"/>
            <p:cNvSpPr/>
            <p:nvPr/>
          </p:nvSpPr>
          <p:spPr>
            <a:xfrm rot="-2693915">
              <a:off x="9376858" y="599511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56" name="Google Shape;1756;p38"/>
            <p:cNvSpPr/>
            <p:nvPr/>
          </p:nvSpPr>
          <p:spPr>
            <a:xfrm rot="-2693915">
              <a:off x="9377227" y="574411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57" name="Google Shape;1757;p38"/>
            <p:cNvSpPr/>
            <p:nvPr/>
          </p:nvSpPr>
          <p:spPr>
            <a:xfrm rot="-2693915">
              <a:off x="9377597" y="549311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58" name="Google Shape;1758;p38"/>
            <p:cNvSpPr/>
            <p:nvPr/>
          </p:nvSpPr>
          <p:spPr>
            <a:xfrm rot="-2693915">
              <a:off x="9377967" y="5242123"/>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59" name="Google Shape;1759;p38"/>
            <p:cNvSpPr/>
            <p:nvPr/>
          </p:nvSpPr>
          <p:spPr>
            <a:xfrm rot="-2693915">
              <a:off x="9378335" y="49911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60" name="Google Shape;1760;p38"/>
            <p:cNvSpPr/>
            <p:nvPr/>
          </p:nvSpPr>
          <p:spPr>
            <a:xfrm rot="-2693915">
              <a:off x="9378704" y="4740130"/>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61" name="Google Shape;1761;p38"/>
            <p:cNvSpPr/>
            <p:nvPr/>
          </p:nvSpPr>
          <p:spPr>
            <a:xfrm rot="-2693915">
              <a:off x="9379072" y="448913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62" name="Google Shape;1762;p38"/>
            <p:cNvSpPr/>
            <p:nvPr/>
          </p:nvSpPr>
          <p:spPr>
            <a:xfrm rot="-2693915">
              <a:off x="9379442" y="4238137"/>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63" name="Google Shape;1763;p38"/>
            <p:cNvSpPr/>
            <p:nvPr/>
          </p:nvSpPr>
          <p:spPr>
            <a:xfrm rot="-2693915">
              <a:off x="9379811" y="398714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64" name="Google Shape;1764;p38"/>
            <p:cNvSpPr/>
            <p:nvPr/>
          </p:nvSpPr>
          <p:spPr>
            <a:xfrm rot="-2693915">
              <a:off x="9121519" y="724988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65" name="Google Shape;1765;p38"/>
            <p:cNvSpPr/>
            <p:nvPr/>
          </p:nvSpPr>
          <p:spPr>
            <a:xfrm rot="-2693915">
              <a:off x="9121887" y="699889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66" name="Google Shape;1766;p38"/>
            <p:cNvSpPr/>
            <p:nvPr/>
          </p:nvSpPr>
          <p:spPr>
            <a:xfrm rot="-2693915">
              <a:off x="9122257" y="674789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67" name="Google Shape;1767;p38"/>
            <p:cNvSpPr/>
            <p:nvPr/>
          </p:nvSpPr>
          <p:spPr>
            <a:xfrm rot="-2693915">
              <a:off x="9122519" y="649695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68" name="Google Shape;1768;p38"/>
            <p:cNvSpPr/>
            <p:nvPr/>
          </p:nvSpPr>
          <p:spPr>
            <a:xfrm rot="-2693915">
              <a:off x="9122888" y="624596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69" name="Google Shape;1769;p38"/>
            <p:cNvSpPr/>
            <p:nvPr/>
          </p:nvSpPr>
          <p:spPr>
            <a:xfrm rot="-2693915">
              <a:off x="9123257" y="599496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70" name="Google Shape;1770;p38"/>
            <p:cNvSpPr/>
            <p:nvPr/>
          </p:nvSpPr>
          <p:spPr>
            <a:xfrm rot="-2693915">
              <a:off x="9123626" y="574396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71" name="Google Shape;1771;p38"/>
            <p:cNvSpPr/>
            <p:nvPr/>
          </p:nvSpPr>
          <p:spPr>
            <a:xfrm rot="-2693915">
              <a:off x="9123995" y="5492971"/>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72" name="Google Shape;1772;p38"/>
            <p:cNvSpPr/>
            <p:nvPr/>
          </p:nvSpPr>
          <p:spPr>
            <a:xfrm rot="-2693915">
              <a:off x="9124472" y="524191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73" name="Google Shape;1773;p38"/>
            <p:cNvSpPr/>
            <p:nvPr/>
          </p:nvSpPr>
          <p:spPr>
            <a:xfrm rot="-2693915">
              <a:off x="9124842" y="499091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74" name="Google Shape;1774;p38"/>
            <p:cNvSpPr/>
            <p:nvPr/>
          </p:nvSpPr>
          <p:spPr>
            <a:xfrm rot="-2693915">
              <a:off x="9125210" y="473992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75" name="Google Shape;1775;p38"/>
            <p:cNvSpPr/>
            <p:nvPr/>
          </p:nvSpPr>
          <p:spPr>
            <a:xfrm rot="-2693915">
              <a:off x="9125580" y="4488926"/>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76" name="Google Shape;1776;p38"/>
            <p:cNvSpPr/>
            <p:nvPr/>
          </p:nvSpPr>
          <p:spPr>
            <a:xfrm rot="-2693915">
              <a:off x="9125949" y="423793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77" name="Google Shape;1777;p38"/>
            <p:cNvSpPr/>
            <p:nvPr/>
          </p:nvSpPr>
          <p:spPr>
            <a:xfrm rot="-2693915">
              <a:off x="9126318" y="398693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78" name="Google Shape;1778;p38"/>
            <p:cNvSpPr/>
            <p:nvPr/>
          </p:nvSpPr>
          <p:spPr>
            <a:xfrm rot="-2693915">
              <a:off x="8868089" y="724949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79" name="Google Shape;1779;p38"/>
            <p:cNvSpPr/>
            <p:nvPr/>
          </p:nvSpPr>
          <p:spPr>
            <a:xfrm rot="-2693915">
              <a:off x="8868457" y="6998502"/>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80" name="Google Shape;1780;p38"/>
            <p:cNvSpPr/>
            <p:nvPr/>
          </p:nvSpPr>
          <p:spPr>
            <a:xfrm rot="-2693915">
              <a:off x="8868828" y="6747505"/>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81" name="Google Shape;1781;p38"/>
            <p:cNvSpPr/>
            <p:nvPr/>
          </p:nvSpPr>
          <p:spPr>
            <a:xfrm rot="-2693915">
              <a:off x="8869196" y="6496509"/>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82" name="Google Shape;1782;p38"/>
            <p:cNvSpPr/>
            <p:nvPr/>
          </p:nvSpPr>
          <p:spPr>
            <a:xfrm rot="-2693915">
              <a:off x="8869565" y="6245513"/>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83" name="Google Shape;1783;p38"/>
            <p:cNvSpPr/>
            <p:nvPr/>
          </p:nvSpPr>
          <p:spPr>
            <a:xfrm rot="-2693915">
              <a:off x="8869935" y="5994517"/>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84" name="Google Shape;1784;p38"/>
            <p:cNvSpPr/>
            <p:nvPr/>
          </p:nvSpPr>
          <p:spPr>
            <a:xfrm rot="-2693915">
              <a:off x="8870303" y="5743520"/>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85" name="Google Shape;1785;p38"/>
            <p:cNvSpPr/>
            <p:nvPr/>
          </p:nvSpPr>
          <p:spPr>
            <a:xfrm rot="-2693915">
              <a:off x="8870674" y="5492524"/>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86" name="Google Shape;1786;p38"/>
            <p:cNvSpPr/>
            <p:nvPr/>
          </p:nvSpPr>
          <p:spPr>
            <a:xfrm rot="-2693915">
              <a:off x="8871042" y="5241527"/>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87" name="Google Shape;1787;p38"/>
            <p:cNvSpPr/>
            <p:nvPr/>
          </p:nvSpPr>
          <p:spPr>
            <a:xfrm rot="-2693915">
              <a:off x="8871411" y="4990531"/>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88" name="Google Shape;1788;p38"/>
            <p:cNvSpPr/>
            <p:nvPr/>
          </p:nvSpPr>
          <p:spPr>
            <a:xfrm rot="-2693915">
              <a:off x="8871750" y="4739459"/>
              <a:ext cx="58893" cy="58805"/>
            </a:xfrm>
            <a:custGeom>
              <a:rect b="b" l="l" r="r" t="t"/>
              <a:pathLst>
                <a:path extrusionOk="0" h="58876" w="58964">
                  <a:moveTo>
                    <a:pt x="50314" y="8562"/>
                  </a:moveTo>
                  <a:cubicBezTo>
                    <a:pt x="61848" y="20096"/>
                    <a:pt x="61848" y="38692"/>
                    <a:pt x="50314" y="50226"/>
                  </a:cubicBezTo>
                  <a:cubicBezTo>
                    <a:pt x="38780" y="61760"/>
                    <a:pt x="20184" y="61760"/>
                    <a:pt x="8651" y="50226"/>
                  </a:cubicBezTo>
                  <a:cubicBezTo>
                    <a:pt x="-2884" y="38692"/>
                    <a:pt x="-2884" y="20096"/>
                    <a:pt x="8651" y="8562"/>
                  </a:cubicBezTo>
                  <a:cubicBezTo>
                    <a:pt x="20184"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89" name="Google Shape;1789;p38"/>
            <p:cNvSpPr/>
            <p:nvPr/>
          </p:nvSpPr>
          <p:spPr>
            <a:xfrm rot="-2693915">
              <a:off x="8872149" y="4488539"/>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90" name="Google Shape;1790;p38"/>
            <p:cNvSpPr/>
            <p:nvPr/>
          </p:nvSpPr>
          <p:spPr>
            <a:xfrm rot="-2693915">
              <a:off x="8872487" y="4237466"/>
              <a:ext cx="58893" cy="58805"/>
            </a:xfrm>
            <a:custGeom>
              <a:rect b="b" l="l" r="r" t="t"/>
              <a:pathLst>
                <a:path extrusionOk="0" h="58876" w="58964">
                  <a:moveTo>
                    <a:pt x="50314" y="8563"/>
                  </a:moveTo>
                  <a:cubicBezTo>
                    <a:pt x="61848" y="20096"/>
                    <a:pt x="61848" y="38692"/>
                    <a:pt x="50314" y="50226"/>
                  </a:cubicBezTo>
                  <a:cubicBezTo>
                    <a:pt x="38780" y="61760"/>
                    <a:pt x="20184" y="61760"/>
                    <a:pt x="8651" y="50226"/>
                  </a:cubicBezTo>
                  <a:cubicBezTo>
                    <a:pt x="-2884" y="38692"/>
                    <a:pt x="-2884" y="20096"/>
                    <a:pt x="8651" y="8563"/>
                  </a:cubicBezTo>
                  <a:cubicBezTo>
                    <a:pt x="20184" y="-2972"/>
                    <a:pt x="38780" y="-2736"/>
                    <a:pt x="50314" y="856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91" name="Google Shape;1791;p38"/>
            <p:cNvSpPr/>
            <p:nvPr/>
          </p:nvSpPr>
          <p:spPr>
            <a:xfrm rot="-2693915">
              <a:off x="8872887" y="3986546"/>
              <a:ext cx="58893" cy="58716"/>
            </a:xfrm>
            <a:custGeom>
              <a:rect b="b" l="l" r="r" t="t"/>
              <a:pathLst>
                <a:path extrusionOk="0" h="58787" w="58964">
                  <a:moveTo>
                    <a:pt x="50314" y="8474"/>
                  </a:moveTo>
                  <a:cubicBezTo>
                    <a:pt x="61848" y="20008"/>
                    <a:pt x="61848" y="38603"/>
                    <a:pt x="50314" y="50137"/>
                  </a:cubicBezTo>
                  <a:cubicBezTo>
                    <a:pt x="38780" y="61671"/>
                    <a:pt x="20185"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92" name="Google Shape;1792;p38"/>
            <p:cNvSpPr/>
            <p:nvPr/>
          </p:nvSpPr>
          <p:spPr>
            <a:xfrm rot="-2693915">
              <a:off x="8614533" y="724914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93" name="Google Shape;1793;p38"/>
            <p:cNvSpPr/>
            <p:nvPr/>
          </p:nvSpPr>
          <p:spPr>
            <a:xfrm rot="-2693915">
              <a:off x="8614902" y="699814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94" name="Google Shape;1794;p38"/>
            <p:cNvSpPr/>
            <p:nvPr/>
          </p:nvSpPr>
          <p:spPr>
            <a:xfrm rot="-2693915">
              <a:off x="8615271" y="674714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95" name="Google Shape;1795;p38"/>
            <p:cNvSpPr/>
            <p:nvPr/>
          </p:nvSpPr>
          <p:spPr>
            <a:xfrm rot="-2693915">
              <a:off x="8615642" y="64961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96" name="Google Shape;1796;p38"/>
            <p:cNvSpPr/>
            <p:nvPr/>
          </p:nvSpPr>
          <p:spPr>
            <a:xfrm rot="-2693915">
              <a:off x="8616010" y="6245155"/>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97" name="Google Shape;1797;p38"/>
            <p:cNvSpPr/>
            <p:nvPr/>
          </p:nvSpPr>
          <p:spPr>
            <a:xfrm rot="-2693915">
              <a:off x="8616379" y="599415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98" name="Google Shape;1798;p38"/>
            <p:cNvSpPr/>
            <p:nvPr/>
          </p:nvSpPr>
          <p:spPr>
            <a:xfrm rot="-2693915">
              <a:off x="8616749" y="574316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799" name="Google Shape;1799;p38"/>
            <p:cNvSpPr/>
            <p:nvPr/>
          </p:nvSpPr>
          <p:spPr>
            <a:xfrm rot="-2693915">
              <a:off x="8617117" y="5492167"/>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00" name="Google Shape;1800;p38"/>
            <p:cNvSpPr/>
            <p:nvPr/>
          </p:nvSpPr>
          <p:spPr>
            <a:xfrm rot="-2693915">
              <a:off x="8617486" y="52411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01" name="Google Shape;1801;p38"/>
            <p:cNvSpPr/>
            <p:nvPr/>
          </p:nvSpPr>
          <p:spPr>
            <a:xfrm rot="-2693915">
              <a:off x="8617855" y="4990174"/>
              <a:ext cx="58893" cy="58893"/>
            </a:xfrm>
            <a:custGeom>
              <a:rect b="b" l="l" r="r" t="t"/>
              <a:pathLst>
                <a:path extrusionOk="0" h="58964" w="58964">
                  <a:moveTo>
                    <a:pt x="50314" y="8651"/>
                  </a:moveTo>
                  <a:cubicBezTo>
                    <a:pt x="61848" y="20185"/>
                    <a:pt x="61848" y="38780"/>
                    <a:pt x="50314" y="50314"/>
                  </a:cubicBezTo>
                  <a:cubicBezTo>
                    <a:pt x="38780" y="61848"/>
                    <a:pt x="20185" y="61848"/>
                    <a:pt x="8651" y="50314"/>
                  </a:cubicBezTo>
                  <a:cubicBezTo>
                    <a:pt x="-2884" y="38780"/>
                    <a:pt x="-2884" y="20185"/>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02" name="Google Shape;1802;p38"/>
            <p:cNvSpPr/>
            <p:nvPr/>
          </p:nvSpPr>
          <p:spPr>
            <a:xfrm rot="-2693915">
              <a:off x="8618225" y="47391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03" name="Google Shape;1803;p38"/>
            <p:cNvSpPr/>
            <p:nvPr/>
          </p:nvSpPr>
          <p:spPr>
            <a:xfrm rot="-2693915">
              <a:off x="8618593" y="44881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04" name="Google Shape;1804;p38"/>
            <p:cNvSpPr/>
            <p:nvPr/>
          </p:nvSpPr>
          <p:spPr>
            <a:xfrm rot="-2693915">
              <a:off x="8619188" y="423724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05" name="Google Shape;1805;p38"/>
            <p:cNvSpPr/>
            <p:nvPr/>
          </p:nvSpPr>
          <p:spPr>
            <a:xfrm rot="-2693915">
              <a:off x="8619557" y="3986247"/>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06" name="Google Shape;1806;p38"/>
            <p:cNvSpPr/>
            <p:nvPr/>
          </p:nvSpPr>
          <p:spPr>
            <a:xfrm rot="-2693915">
              <a:off x="8361103" y="7248753"/>
              <a:ext cx="58893" cy="58716"/>
            </a:xfrm>
            <a:custGeom>
              <a:rect b="b" l="l" r="r" t="t"/>
              <a:pathLst>
                <a:path extrusionOk="0" h="58787" w="58964">
                  <a:moveTo>
                    <a:pt x="50314" y="8474"/>
                  </a:moveTo>
                  <a:cubicBezTo>
                    <a:pt x="61848" y="20008"/>
                    <a:pt x="61848" y="38604"/>
                    <a:pt x="50314" y="50137"/>
                  </a:cubicBezTo>
                  <a:cubicBezTo>
                    <a:pt x="38780" y="61671"/>
                    <a:pt x="20184" y="61671"/>
                    <a:pt x="8650" y="50137"/>
                  </a:cubicBezTo>
                  <a:cubicBezTo>
                    <a:pt x="-2883" y="38604"/>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07" name="Google Shape;1807;p38"/>
            <p:cNvSpPr/>
            <p:nvPr/>
          </p:nvSpPr>
          <p:spPr>
            <a:xfrm rot="-2693915">
              <a:off x="8361472" y="6997756"/>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08" name="Google Shape;1808;p38"/>
            <p:cNvSpPr/>
            <p:nvPr/>
          </p:nvSpPr>
          <p:spPr>
            <a:xfrm rot="-2693915">
              <a:off x="8361840" y="6746760"/>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09" name="Google Shape;1809;p38"/>
            <p:cNvSpPr/>
            <p:nvPr/>
          </p:nvSpPr>
          <p:spPr>
            <a:xfrm rot="-2693915">
              <a:off x="8362210" y="6495763"/>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10" name="Google Shape;1810;p38"/>
            <p:cNvSpPr/>
            <p:nvPr/>
          </p:nvSpPr>
          <p:spPr>
            <a:xfrm rot="-2693915">
              <a:off x="8362579" y="6244768"/>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11" name="Google Shape;1811;p38"/>
            <p:cNvSpPr/>
            <p:nvPr/>
          </p:nvSpPr>
          <p:spPr>
            <a:xfrm rot="-2693915">
              <a:off x="8362949" y="5993770"/>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12" name="Google Shape;1812;p38"/>
            <p:cNvSpPr/>
            <p:nvPr/>
          </p:nvSpPr>
          <p:spPr>
            <a:xfrm rot="-2693915">
              <a:off x="8363318" y="5742775"/>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13" name="Google Shape;1813;p38"/>
            <p:cNvSpPr/>
            <p:nvPr/>
          </p:nvSpPr>
          <p:spPr>
            <a:xfrm rot="-2693915">
              <a:off x="8363655" y="5491703"/>
              <a:ext cx="58893" cy="58805"/>
            </a:xfrm>
            <a:custGeom>
              <a:rect b="b" l="l" r="r" t="t"/>
              <a:pathLst>
                <a:path extrusionOk="0" h="58876" w="58964">
                  <a:moveTo>
                    <a:pt x="50314" y="8562"/>
                  </a:moveTo>
                  <a:cubicBezTo>
                    <a:pt x="61848" y="20096"/>
                    <a:pt x="61848" y="38692"/>
                    <a:pt x="50314" y="50226"/>
                  </a:cubicBezTo>
                  <a:cubicBezTo>
                    <a:pt x="38780" y="61760"/>
                    <a:pt x="20185" y="61760"/>
                    <a:pt x="8651" y="50226"/>
                  </a:cubicBezTo>
                  <a:cubicBezTo>
                    <a:pt x="-2884" y="38692"/>
                    <a:pt x="-2884" y="20096"/>
                    <a:pt x="8651" y="8562"/>
                  </a:cubicBezTo>
                  <a:cubicBezTo>
                    <a:pt x="20185" y="-2971"/>
                    <a:pt x="38780" y="-2736"/>
                    <a:pt x="50314" y="8562"/>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14" name="Google Shape;1814;p38"/>
            <p:cNvSpPr/>
            <p:nvPr/>
          </p:nvSpPr>
          <p:spPr>
            <a:xfrm rot="-2693915">
              <a:off x="8364056" y="5240782"/>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15" name="Google Shape;1815;p38"/>
            <p:cNvSpPr/>
            <p:nvPr/>
          </p:nvSpPr>
          <p:spPr>
            <a:xfrm rot="-2693915">
              <a:off x="8364424" y="4989785"/>
              <a:ext cx="58893" cy="58716"/>
            </a:xfrm>
            <a:custGeom>
              <a:rect b="b" l="l" r="r" t="t"/>
              <a:pathLst>
                <a:path extrusionOk="0" h="58787" w="58964">
                  <a:moveTo>
                    <a:pt x="50314" y="8474"/>
                  </a:moveTo>
                  <a:cubicBezTo>
                    <a:pt x="61848" y="20008"/>
                    <a:pt x="61848" y="38604"/>
                    <a:pt x="50314" y="50137"/>
                  </a:cubicBezTo>
                  <a:cubicBezTo>
                    <a:pt x="38780" y="61671"/>
                    <a:pt x="20185"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16" name="Google Shape;1816;p38"/>
            <p:cNvSpPr/>
            <p:nvPr/>
          </p:nvSpPr>
          <p:spPr>
            <a:xfrm rot="-2693915">
              <a:off x="8364794" y="4738789"/>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17" name="Google Shape;1817;p38"/>
            <p:cNvSpPr/>
            <p:nvPr/>
          </p:nvSpPr>
          <p:spPr>
            <a:xfrm rot="-2693915">
              <a:off x="8365164" y="4487792"/>
              <a:ext cx="58893" cy="58716"/>
            </a:xfrm>
            <a:custGeom>
              <a:rect b="b" l="l" r="r" t="t"/>
              <a:pathLst>
                <a:path extrusionOk="0" h="58787" w="58964">
                  <a:moveTo>
                    <a:pt x="50314" y="8474"/>
                  </a:moveTo>
                  <a:cubicBezTo>
                    <a:pt x="61848" y="20008"/>
                    <a:pt x="61848" y="38604"/>
                    <a:pt x="50314" y="50137"/>
                  </a:cubicBezTo>
                  <a:cubicBezTo>
                    <a:pt x="38780" y="61671"/>
                    <a:pt x="20184" y="61671"/>
                    <a:pt x="8651" y="50137"/>
                  </a:cubicBezTo>
                  <a:cubicBezTo>
                    <a:pt x="-2884" y="38604"/>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18" name="Google Shape;1818;p38"/>
            <p:cNvSpPr/>
            <p:nvPr/>
          </p:nvSpPr>
          <p:spPr>
            <a:xfrm rot="-2693915">
              <a:off x="8365532" y="4236797"/>
              <a:ext cx="58893" cy="58716"/>
            </a:xfrm>
            <a:custGeom>
              <a:rect b="b" l="l" r="r" t="t"/>
              <a:pathLst>
                <a:path extrusionOk="0" h="58787" w="58964">
                  <a:moveTo>
                    <a:pt x="50314" y="8474"/>
                  </a:moveTo>
                  <a:cubicBezTo>
                    <a:pt x="61848" y="20008"/>
                    <a:pt x="61848" y="38603"/>
                    <a:pt x="50314" y="50137"/>
                  </a:cubicBezTo>
                  <a:cubicBezTo>
                    <a:pt x="38780" y="61671"/>
                    <a:pt x="20184" y="61671"/>
                    <a:pt x="8650" y="50137"/>
                  </a:cubicBezTo>
                  <a:cubicBezTo>
                    <a:pt x="-2883" y="38603"/>
                    <a:pt x="-2883" y="20008"/>
                    <a:pt x="8650"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19" name="Google Shape;1819;p38"/>
            <p:cNvSpPr/>
            <p:nvPr/>
          </p:nvSpPr>
          <p:spPr>
            <a:xfrm rot="-2693915">
              <a:off x="8365903" y="3985800"/>
              <a:ext cx="58893" cy="58716"/>
            </a:xfrm>
            <a:custGeom>
              <a:rect b="b" l="l" r="r" t="t"/>
              <a:pathLst>
                <a:path extrusionOk="0" h="58787" w="58964">
                  <a:moveTo>
                    <a:pt x="50314" y="8474"/>
                  </a:moveTo>
                  <a:cubicBezTo>
                    <a:pt x="61848" y="20008"/>
                    <a:pt x="61848" y="38603"/>
                    <a:pt x="50314" y="50137"/>
                  </a:cubicBezTo>
                  <a:cubicBezTo>
                    <a:pt x="38780" y="61671"/>
                    <a:pt x="20184" y="61671"/>
                    <a:pt x="8651" y="50137"/>
                  </a:cubicBezTo>
                  <a:cubicBezTo>
                    <a:pt x="-2884" y="38603"/>
                    <a:pt x="-2884" y="20008"/>
                    <a:pt x="8651" y="8474"/>
                  </a:cubicBezTo>
                  <a:cubicBezTo>
                    <a:pt x="19949" y="-2825"/>
                    <a:pt x="38780" y="-2825"/>
                    <a:pt x="50314" y="8474"/>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20" name="Google Shape;1820;p38"/>
            <p:cNvSpPr/>
            <p:nvPr/>
          </p:nvSpPr>
          <p:spPr>
            <a:xfrm rot="-2693915">
              <a:off x="8107547" y="724839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21" name="Google Shape;1821;p38"/>
            <p:cNvSpPr/>
            <p:nvPr/>
          </p:nvSpPr>
          <p:spPr>
            <a:xfrm rot="-2693915">
              <a:off x="8107917" y="699739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22" name="Google Shape;1822;p38"/>
            <p:cNvSpPr/>
            <p:nvPr/>
          </p:nvSpPr>
          <p:spPr>
            <a:xfrm rot="-2693915">
              <a:off x="8108286" y="674640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23" name="Google Shape;1823;p38"/>
            <p:cNvSpPr/>
            <p:nvPr/>
          </p:nvSpPr>
          <p:spPr>
            <a:xfrm rot="-2693915">
              <a:off x="8108654" y="649540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24" name="Google Shape;1824;p38"/>
            <p:cNvSpPr/>
            <p:nvPr/>
          </p:nvSpPr>
          <p:spPr>
            <a:xfrm rot="-2693915">
              <a:off x="8109248" y="6244469"/>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25" name="Google Shape;1825;p38"/>
            <p:cNvSpPr/>
            <p:nvPr/>
          </p:nvSpPr>
          <p:spPr>
            <a:xfrm rot="-2693915">
              <a:off x="8109618" y="5993473"/>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26" name="Google Shape;1826;p38"/>
            <p:cNvSpPr/>
            <p:nvPr/>
          </p:nvSpPr>
          <p:spPr>
            <a:xfrm rot="-2693915">
              <a:off x="8109987" y="5742476"/>
              <a:ext cx="58775" cy="58775"/>
            </a:xfrm>
            <a:custGeom>
              <a:rect b="b" l="l" r="r" t="t"/>
              <a:pathLst>
                <a:path extrusionOk="0" h="58846" w="58846">
                  <a:moveTo>
                    <a:pt x="58846" y="29423"/>
                  </a:moveTo>
                  <a:cubicBezTo>
                    <a:pt x="58846" y="45673"/>
                    <a:pt x="45673" y="58847"/>
                    <a:pt x="29423" y="58847"/>
                  </a:cubicBezTo>
                  <a:cubicBezTo>
                    <a:pt x="13173" y="58847"/>
                    <a:pt x="0" y="45673"/>
                    <a:pt x="0" y="29423"/>
                  </a:cubicBezTo>
                  <a:cubicBezTo>
                    <a:pt x="0" y="13173"/>
                    <a:pt x="13173" y="0"/>
                    <a:pt x="29423" y="0"/>
                  </a:cubicBezTo>
                  <a:cubicBezTo>
                    <a:pt x="45673" y="0"/>
                    <a:pt x="58846" y="13173"/>
                    <a:pt x="58846"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27" name="Google Shape;1827;p38"/>
            <p:cNvSpPr/>
            <p:nvPr/>
          </p:nvSpPr>
          <p:spPr>
            <a:xfrm rot="-2693915">
              <a:off x="8110356" y="549148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28" name="Google Shape;1828;p38"/>
            <p:cNvSpPr/>
            <p:nvPr/>
          </p:nvSpPr>
          <p:spPr>
            <a:xfrm rot="-2693915">
              <a:off x="8110500" y="5240425"/>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29" name="Google Shape;1829;p38"/>
            <p:cNvSpPr/>
            <p:nvPr/>
          </p:nvSpPr>
          <p:spPr>
            <a:xfrm rot="-2693915">
              <a:off x="8110870" y="498942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30" name="Google Shape;1830;p38"/>
            <p:cNvSpPr/>
            <p:nvPr/>
          </p:nvSpPr>
          <p:spPr>
            <a:xfrm rot="-2693915">
              <a:off x="8111238" y="4738432"/>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31" name="Google Shape;1831;p38"/>
            <p:cNvSpPr/>
            <p:nvPr/>
          </p:nvSpPr>
          <p:spPr>
            <a:xfrm rot="-2693915">
              <a:off x="8111608" y="4487435"/>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32" name="Google Shape;1832;p38"/>
            <p:cNvSpPr/>
            <p:nvPr/>
          </p:nvSpPr>
          <p:spPr>
            <a:xfrm rot="-2693915">
              <a:off x="8111976" y="423643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33" name="Google Shape;1833;p38"/>
            <p:cNvSpPr/>
            <p:nvPr/>
          </p:nvSpPr>
          <p:spPr>
            <a:xfrm rot="-2693915">
              <a:off x="8112346" y="398544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34" name="Google Shape;1834;p38"/>
            <p:cNvSpPr/>
            <p:nvPr/>
          </p:nvSpPr>
          <p:spPr>
            <a:xfrm rot="-2693915">
              <a:off x="7854220" y="724802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35" name="Google Shape;1835;p38"/>
            <p:cNvSpPr/>
            <p:nvPr/>
          </p:nvSpPr>
          <p:spPr>
            <a:xfrm rot="-2693915">
              <a:off x="7854589" y="699702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36" name="Google Shape;1836;p38"/>
            <p:cNvSpPr/>
            <p:nvPr/>
          </p:nvSpPr>
          <p:spPr>
            <a:xfrm rot="-2693915">
              <a:off x="7854958" y="6746030"/>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37" name="Google Shape;1837;p38"/>
            <p:cNvSpPr/>
            <p:nvPr/>
          </p:nvSpPr>
          <p:spPr>
            <a:xfrm rot="-2693915">
              <a:off x="7855328" y="649503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38" name="Google Shape;1838;p38"/>
            <p:cNvSpPr/>
            <p:nvPr/>
          </p:nvSpPr>
          <p:spPr>
            <a:xfrm rot="-2693915">
              <a:off x="7855697" y="624403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39" name="Google Shape;1839;p38"/>
            <p:cNvSpPr/>
            <p:nvPr/>
          </p:nvSpPr>
          <p:spPr>
            <a:xfrm rot="-2693915">
              <a:off x="7855959" y="599310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40" name="Google Shape;1840;p38"/>
            <p:cNvSpPr/>
            <p:nvPr/>
          </p:nvSpPr>
          <p:spPr>
            <a:xfrm rot="-2693915">
              <a:off x="7856327" y="5742104"/>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41" name="Google Shape;1841;p38"/>
            <p:cNvSpPr/>
            <p:nvPr/>
          </p:nvSpPr>
          <p:spPr>
            <a:xfrm rot="-2693915">
              <a:off x="7856804" y="5491048"/>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42" name="Google Shape;1842;p38"/>
            <p:cNvSpPr/>
            <p:nvPr/>
          </p:nvSpPr>
          <p:spPr>
            <a:xfrm rot="-2693915">
              <a:off x="7857174" y="524005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43" name="Google Shape;1843;p38"/>
            <p:cNvSpPr/>
            <p:nvPr/>
          </p:nvSpPr>
          <p:spPr>
            <a:xfrm rot="-2693915">
              <a:off x="7857542" y="4989056"/>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44" name="Google Shape;1844;p38"/>
            <p:cNvSpPr/>
            <p:nvPr/>
          </p:nvSpPr>
          <p:spPr>
            <a:xfrm rot="-2693915">
              <a:off x="7857912" y="4738059"/>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45" name="Google Shape;1845;p38"/>
            <p:cNvSpPr/>
            <p:nvPr/>
          </p:nvSpPr>
          <p:spPr>
            <a:xfrm rot="-2693915">
              <a:off x="7858281" y="4487063"/>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46" name="Google Shape;1846;p38"/>
            <p:cNvSpPr/>
            <p:nvPr/>
          </p:nvSpPr>
          <p:spPr>
            <a:xfrm rot="-2693915">
              <a:off x="7858650" y="4236066"/>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47" name="Google Shape;1847;p38"/>
            <p:cNvSpPr/>
            <p:nvPr/>
          </p:nvSpPr>
          <p:spPr>
            <a:xfrm rot="-2693915">
              <a:off x="7859019" y="398507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48" name="Google Shape;1848;p38"/>
            <p:cNvSpPr/>
            <p:nvPr/>
          </p:nvSpPr>
          <p:spPr>
            <a:xfrm rot="-2693915">
              <a:off x="7600561" y="724765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49" name="Google Shape;1849;p38"/>
            <p:cNvSpPr/>
            <p:nvPr/>
          </p:nvSpPr>
          <p:spPr>
            <a:xfrm rot="-2693915">
              <a:off x="7600929" y="6996654"/>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50" name="Google Shape;1850;p38"/>
            <p:cNvSpPr/>
            <p:nvPr/>
          </p:nvSpPr>
          <p:spPr>
            <a:xfrm rot="-2693915">
              <a:off x="7601299" y="6745657"/>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51" name="Google Shape;1851;p38"/>
            <p:cNvSpPr/>
            <p:nvPr/>
          </p:nvSpPr>
          <p:spPr>
            <a:xfrm rot="-2693915">
              <a:off x="7601668" y="6494661"/>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52" name="Google Shape;1852;p38"/>
            <p:cNvSpPr/>
            <p:nvPr/>
          </p:nvSpPr>
          <p:spPr>
            <a:xfrm rot="-2693915">
              <a:off x="7602037" y="6243664"/>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53" name="Google Shape;1853;p38"/>
            <p:cNvSpPr/>
            <p:nvPr/>
          </p:nvSpPr>
          <p:spPr>
            <a:xfrm rot="-2693915">
              <a:off x="7602407" y="5992668"/>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54" name="Google Shape;1854;p38"/>
            <p:cNvSpPr/>
            <p:nvPr/>
          </p:nvSpPr>
          <p:spPr>
            <a:xfrm rot="-2693915">
              <a:off x="7602776" y="5741671"/>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55" name="Google Shape;1855;p38"/>
            <p:cNvSpPr/>
            <p:nvPr/>
          </p:nvSpPr>
          <p:spPr>
            <a:xfrm rot="-2693915">
              <a:off x="7603145" y="5490675"/>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56" name="Google Shape;1856;p38"/>
            <p:cNvSpPr/>
            <p:nvPr/>
          </p:nvSpPr>
          <p:spPr>
            <a:xfrm rot="-2693915">
              <a:off x="7603513" y="5239679"/>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20185"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57" name="Google Shape;1857;p38"/>
            <p:cNvSpPr/>
            <p:nvPr/>
          </p:nvSpPr>
          <p:spPr>
            <a:xfrm rot="-2693915">
              <a:off x="7603883" y="498868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58" name="Google Shape;1858;p38"/>
            <p:cNvSpPr/>
            <p:nvPr/>
          </p:nvSpPr>
          <p:spPr>
            <a:xfrm rot="-2693915">
              <a:off x="7604252" y="4737686"/>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59" name="Google Shape;1859;p38"/>
            <p:cNvSpPr/>
            <p:nvPr/>
          </p:nvSpPr>
          <p:spPr>
            <a:xfrm rot="-2693915">
              <a:off x="7604622" y="448669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60" name="Google Shape;1860;p38"/>
            <p:cNvSpPr/>
            <p:nvPr/>
          </p:nvSpPr>
          <p:spPr>
            <a:xfrm rot="-2693915">
              <a:off x="7604992" y="4235694"/>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61" name="Google Shape;1861;p38"/>
            <p:cNvSpPr/>
            <p:nvPr/>
          </p:nvSpPr>
          <p:spPr>
            <a:xfrm rot="-2693915">
              <a:off x="7605360" y="3984697"/>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62" name="Google Shape;1862;p38"/>
            <p:cNvSpPr/>
            <p:nvPr/>
          </p:nvSpPr>
          <p:spPr>
            <a:xfrm rot="-2693915">
              <a:off x="7347235" y="724727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63" name="Google Shape;1863;p38"/>
            <p:cNvSpPr/>
            <p:nvPr/>
          </p:nvSpPr>
          <p:spPr>
            <a:xfrm rot="-2693915">
              <a:off x="7347603" y="6996281"/>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64" name="Google Shape;1864;p38"/>
            <p:cNvSpPr/>
            <p:nvPr/>
          </p:nvSpPr>
          <p:spPr>
            <a:xfrm rot="-2693915">
              <a:off x="7347974" y="6745285"/>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65" name="Google Shape;1865;p38"/>
            <p:cNvSpPr/>
            <p:nvPr/>
          </p:nvSpPr>
          <p:spPr>
            <a:xfrm rot="-2693915">
              <a:off x="7348342" y="6494288"/>
              <a:ext cx="58893" cy="58893"/>
            </a:xfrm>
            <a:custGeom>
              <a:rect b="b" l="l" r="r" t="t"/>
              <a:pathLst>
                <a:path extrusionOk="0" h="58964" w="58964">
                  <a:moveTo>
                    <a:pt x="50314" y="8651"/>
                  </a:moveTo>
                  <a:cubicBezTo>
                    <a:pt x="61848" y="20185"/>
                    <a:pt x="61848" y="38780"/>
                    <a:pt x="50314" y="50314"/>
                  </a:cubicBezTo>
                  <a:cubicBezTo>
                    <a:pt x="38780" y="61848"/>
                    <a:pt x="20184" y="61848"/>
                    <a:pt x="8651" y="50314"/>
                  </a:cubicBezTo>
                  <a:cubicBezTo>
                    <a:pt x="-2884" y="38780"/>
                    <a:pt x="-2884" y="20185"/>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66" name="Google Shape;1866;p38"/>
            <p:cNvSpPr/>
            <p:nvPr/>
          </p:nvSpPr>
          <p:spPr>
            <a:xfrm rot="-2693915">
              <a:off x="7348711" y="6243292"/>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67" name="Google Shape;1867;p38"/>
            <p:cNvSpPr/>
            <p:nvPr/>
          </p:nvSpPr>
          <p:spPr>
            <a:xfrm rot="-2693915">
              <a:off x="7349080" y="5992296"/>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68" name="Google Shape;1868;p38"/>
            <p:cNvSpPr/>
            <p:nvPr/>
          </p:nvSpPr>
          <p:spPr>
            <a:xfrm rot="-2693915">
              <a:off x="7349449" y="5741299"/>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69" name="Google Shape;1869;p38"/>
            <p:cNvSpPr/>
            <p:nvPr/>
          </p:nvSpPr>
          <p:spPr>
            <a:xfrm rot="-2693915">
              <a:off x="7349819" y="5490303"/>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70" name="Google Shape;1870;p38"/>
            <p:cNvSpPr/>
            <p:nvPr/>
          </p:nvSpPr>
          <p:spPr>
            <a:xfrm rot="-2693915">
              <a:off x="7350187" y="523930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71" name="Google Shape;1871;p38"/>
            <p:cNvSpPr/>
            <p:nvPr/>
          </p:nvSpPr>
          <p:spPr>
            <a:xfrm rot="-2693915">
              <a:off x="7350557" y="4988310"/>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72" name="Google Shape;1872;p38"/>
            <p:cNvSpPr/>
            <p:nvPr/>
          </p:nvSpPr>
          <p:spPr>
            <a:xfrm rot="-2693915">
              <a:off x="7350925" y="4737313"/>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73" name="Google Shape;1873;p38"/>
            <p:cNvSpPr/>
            <p:nvPr/>
          </p:nvSpPr>
          <p:spPr>
            <a:xfrm rot="-2693915">
              <a:off x="7351295" y="448631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74" name="Google Shape;1874;p38"/>
            <p:cNvSpPr/>
            <p:nvPr/>
          </p:nvSpPr>
          <p:spPr>
            <a:xfrm rot="-2693915">
              <a:off x="7351664" y="4235321"/>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75" name="Google Shape;1875;p38"/>
            <p:cNvSpPr/>
            <p:nvPr/>
          </p:nvSpPr>
          <p:spPr>
            <a:xfrm rot="-2693915">
              <a:off x="7351926" y="3984383"/>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76" name="Google Shape;1876;p38"/>
            <p:cNvSpPr/>
            <p:nvPr/>
          </p:nvSpPr>
          <p:spPr>
            <a:xfrm rot="-2693915">
              <a:off x="7093574" y="7246904"/>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77" name="Google Shape;1877;p38"/>
            <p:cNvSpPr/>
            <p:nvPr/>
          </p:nvSpPr>
          <p:spPr>
            <a:xfrm rot="-2693915">
              <a:off x="7093944" y="6995908"/>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78" name="Google Shape;1878;p38"/>
            <p:cNvSpPr/>
            <p:nvPr/>
          </p:nvSpPr>
          <p:spPr>
            <a:xfrm rot="-2693915">
              <a:off x="7094313" y="6744911"/>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79" name="Google Shape;1879;p38"/>
            <p:cNvSpPr/>
            <p:nvPr/>
          </p:nvSpPr>
          <p:spPr>
            <a:xfrm rot="-2693915">
              <a:off x="7094682" y="649391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80" name="Google Shape;1880;p38"/>
            <p:cNvSpPr/>
            <p:nvPr/>
          </p:nvSpPr>
          <p:spPr>
            <a:xfrm rot="-2693915">
              <a:off x="7095052" y="6242919"/>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81" name="Google Shape;1881;p38"/>
            <p:cNvSpPr/>
            <p:nvPr/>
          </p:nvSpPr>
          <p:spPr>
            <a:xfrm rot="-2693915">
              <a:off x="7095421" y="599192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82" name="Google Shape;1882;p38"/>
            <p:cNvSpPr/>
            <p:nvPr/>
          </p:nvSpPr>
          <p:spPr>
            <a:xfrm rot="-2693915">
              <a:off x="7095790" y="5740926"/>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83" name="Google Shape;1883;p38"/>
            <p:cNvSpPr/>
            <p:nvPr/>
          </p:nvSpPr>
          <p:spPr>
            <a:xfrm rot="-2693915">
              <a:off x="7096158" y="5489930"/>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84" name="Google Shape;1884;p38"/>
            <p:cNvSpPr/>
            <p:nvPr/>
          </p:nvSpPr>
          <p:spPr>
            <a:xfrm rot="-2693915">
              <a:off x="7096528" y="5238933"/>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85" name="Google Shape;1885;p38"/>
            <p:cNvSpPr/>
            <p:nvPr/>
          </p:nvSpPr>
          <p:spPr>
            <a:xfrm rot="-2693915">
              <a:off x="7096897" y="4987937"/>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86" name="Google Shape;1886;p38"/>
            <p:cNvSpPr/>
            <p:nvPr/>
          </p:nvSpPr>
          <p:spPr>
            <a:xfrm rot="-2693915">
              <a:off x="7097267" y="4736940"/>
              <a:ext cx="58893" cy="58893"/>
            </a:xfrm>
            <a:custGeom>
              <a:rect b="b" l="l" r="r" t="t"/>
              <a:pathLst>
                <a:path extrusionOk="0" h="58964" w="58964">
                  <a:moveTo>
                    <a:pt x="50314" y="8650"/>
                  </a:moveTo>
                  <a:cubicBezTo>
                    <a:pt x="61848" y="20184"/>
                    <a:pt x="61848" y="38780"/>
                    <a:pt x="50314" y="50314"/>
                  </a:cubicBezTo>
                  <a:cubicBezTo>
                    <a:pt x="38780" y="61848"/>
                    <a:pt x="20184" y="61848"/>
                    <a:pt x="8651" y="50314"/>
                  </a:cubicBezTo>
                  <a:cubicBezTo>
                    <a:pt x="-2884" y="38780"/>
                    <a:pt x="-2884" y="20184"/>
                    <a:pt x="8651" y="8650"/>
                  </a:cubicBezTo>
                  <a:cubicBezTo>
                    <a:pt x="20184"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87" name="Google Shape;1887;p38"/>
            <p:cNvSpPr/>
            <p:nvPr/>
          </p:nvSpPr>
          <p:spPr>
            <a:xfrm rot="-2693915">
              <a:off x="7097635" y="4485944"/>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20185"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88" name="Google Shape;1888;p38"/>
            <p:cNvSpPr/>
            <p:nvPr/>
          </p:nvSpPr>
          <p:spPr>
            <a:xfrm rot="-2693915">
              <a:off x="7098005" y="4234947"/>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89" name="Google Shape;1889;p38"/>
            <p:cNvSpPr/>
            <p:nvPr/>
          </p:nvSpPr>
          <p:spPr>
            <a:xfrm rot="-2693915">
              <a:off x="7098374" y="3983952"/>
              <a:ext cx="58893" cy="58893"/>
            </a:xfrm>
            <a:custGeom>
              <a:rect b="b" l="l" r="r" t="t"/>
              <a:pathLst>
                <a:path extrusionOk="0" h="58964" w="58964">
                  <a:moveTo>
                    <a:pt x="50314" y="8651"/>
                  </a:moveTo>
                  <a:cubicBezTo>
                    <a:pt x="61848" y="20184"/>
                    <a:pt x="61848" y="38780"/>
                    <a:pt x="50314" y="50314"/>
                  </a:cubicBezTo>
                  <a:cubicBezTo>
                    <a:pt x="38780" y="61848"/>
                    <a:pt x="20184" y="61848"/>
                    <a:pt x="8651" y="50314"/>
                  </a:cubicBezTo>
                  <a:cubicBezTo>
                    <a:pt x="-2884" y="38780"/>
                    <a:pt x="-2884" y="20184"/>
                    <a:pt x="8651" y="8651"/>
                  </a:cubicBezTo>
                  <a:cubicBezTo>
                    <a:pt x="20184"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90" name="Google Shape;1890;p38"/>
            <p:cNvSpPr/>
            <p:nvPr/>
          </p:nvSpPr>
          <p:spPr>
            <a:xfrm rot="-2693915">
              <a:off x="6840249" y="7246532"/>
              <a:ext cx="58893" cy="58893"/>
            </a:xfrm>
            <a:custGeom>
              <a:rect b="b" l="l" r="r" t="t"/>
              <a:pathLst>
                <a:path extrusionOk="0" h="58964" w="58964">
                  <a:moveTo>
                    <a:pt x="50314" y="8651"/>
                  </a:moveTo>
                  <a:cubicBezTo>
                    <a:pt x="61848" y="20185"/>
                    <a:pt x="61848" y="38780"/>
                    <a:pt x="50314" y="50314"/>
                  </a:cubicBezTo>
                  <a:cubicBezTo>
                    <a:pt x="38780" y="61848"/>
                    <a:pt x="20184" y="61848"/>
                    <a:pt x="8650" y="50314"/>
                  </a:cubicBezTo>
                  <a:cubicBezTo>
                    <a:pt x="-2883" y="38780"/>
                    <a:pt x="-2883" y="20185"/>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91" name="Google Shape;1891;p38"/>
            <p:cNvSpPr/>
            <p:nvPr/>
          </p:nvSpPr>
          <p:spPr>
            <a:xfrm rot="-2693915">
              <a:off x="6840618" y="6995535"/>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92" name="Google Shape;1892;p38"/>
            <p:cNvSpPr/>
            <p:nvPr/>
          </p:nvSpPr>
          <p:spPr>
            <a:xfrm rot="-2693915">
              <a:off x="6840986" y="6744539"/>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93" name="Google Shape;1893;p38"/>
            <p:cNvSpPr/>
            <p:nvPr/>
          </p:nvSpPr>
          <p:spPr>
            <a:xfrm rot="-2693915">
              <a:off x="6841248" y="6493601"/>
              <a:ext cx="58775" cy="58775"/>
            </a:xfrm>
            <a:custGeom>
              <a:rect b="b" l="l" r="r" t="t"/>
              <a:pathLst>
                <a:path extrusionOk="0" h="58846" w="58846">
                  <a:moveTo>
                    <a:pt x="58847" y="29423"/>
                  </a:moveTo>
                  <a:cubicBezTo>
                    <a:pt x="58847" y="45673"/>
                    <a:pt x="45673" y="58846"/>
                    <a:pt x="29423" y="58846"/>
                  </a:cubicBezTo>
                  <a:cubicBezTo>
                    <a:pt x="13173" y="58846"/>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94" name="Google Shape;1894;p38"/>
            <p:cNvSpPr/>
            <p:nvPr/>
          </p:nvSpPr>
          <p:spPr>
            <a:xfrm rot="-2693915">
              <a:off x="6841617" y="6242605"/>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95" name="Google Shape;1895;p38"/>
            <p:cNvSpPr/>
            <p:nvPr/>
          </p:nvSpPr>
          <p:spPr>
            <a:xfrm rot="-2693915">
              <a:off x="6841987" y="5991608"/>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96" name="Google Shape;1896;p38"/>
            <p:cNvSpPr/>
            <p:nvPr/>
          </p:nvSpPr>
          <p:spPr>
            <a:xfrm rot="-2693915">
              <a:off x="6842356" y="5740612"/>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97" name="Google Shape;1897;p38"/>
            <p:cNvSpPr/>
            <p:nvPr/>
          </p:nvSpPr>
          <p:spPr>
            <a:xfrm rot="-2693915">
              <a:off x="6842724" y="5489616"/>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98" name="Google Shape;1898;p38"/>
            <p:cNvSpPr/>
            <p:nvPr/>
          </p:nvSpPr>
          <p:spPr>
            <a:xfrm rot="-2693915">
              <a:off x="6843094" y="5238620"/>
              <a:ext cx="58775" cy="58775"/>
            </a:xfrm>
            <a:custGeom>
              <a:rect b="b" l="l" r="r" t="t"/>
              <a:pathLst>
                <a:path extrusionOk="0" h="58846" w="58846">
                  <a:moveTo>
                    <a:pt x="58847" y="29423"/>
                  </a:moveTo>
                  <a:cubicBezTo>
                    <a:pt x="58847" y="45673"/>
                    <a:pt x="45673" y="58847"/>
                    <a:pt x="29423" y="58847"/>
                  </a:cubicBezTo>
                  <a:cubicBezTo>
                    <a:pt x="13173" y="58847"/>
                    <a:pt x="0" y="45673"/>
                    <a:pt x="0" y="29423"/>
                  </a:cubicBezTo>
                  <a:cubicBezTo>
                    <a:pt x="0" y="13173"/>
                    <a:pt x="13173" y="0"/>
                    <a:pt x="29423" y="0"/>
                  </a:cubicBezTo>
                  <a:cubicBezTo>
                    <a:pt x="45673" y="0"/>
                    <a:pt x="58847" y="13173"/>
                    <a:pt x="58847" y="29423"/>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899" name="Google Shape;1899;p38"/>
            <p:cNvSpPr/>
            <p:nvPr/>
          </p:nvSpPr>
          <p:spPr>
            <a:xfrm rot="-2693915">
              <a:off x="6843570" y="4987564"/>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900" name="Google Shape;1900;p38"/>
            <p:cNvSpPr/>
            <p:nvPr/>
          </p:nvSpPr>
          <p:spPr>
            <a:xfrm rot="-2693915">
              <a:off x="6843940" y="4736568"/>
              <a:ext cx="58893" cy="58893"/>
            </a:xfrm>
            <a:custGeom>
              <a:rect b="b" l="l" r="r" t="t"/>
              <a:pathLst>
                <a:path extrusionOk="0" h="58964" w="58964">
                  <a:moveTo>
                    <a:pt x="50314" y="8650"/>
                  </a:moveTo>
                  <a:cubicBezTo>
                    <a:pt x="61848" y="20184"/>
                    <a:pt x="61848" y="38780"/>
                    <a:pt x="50314" y="50314"/>
                  </a:cubicBezTo>
                  <a:cubicBezTo>
                    <a:pt x="38780" y="61848"/>
                    <a:pt x="20184" y="61848"/>
                    <a:pt x="8650" y="50314"/>
                  </a:cubicBezTo>
                  <a:cubicBezTo>
                    <a:pt x="-2883" y="38780"/>
                    <a:pt x="-2883" y="20184"/>
                    <a:pt x="8650"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901" name="Google Shape;1901;p38"/>
            <p:cNvSpPr/>
            <p:nvPr/>
          </p:nvSpPr>
          <p:spPr>
            <a:xfrm rot="-2693915">
              <a:off x="6844310" y="4485571"/>
              <a:ext cx="58893" cy="58893"/>
            </a:xfrm>
            <a:custGeom>
              <a:rect b="b" l="l" r="r" t="t"/>
              <a:pathLst>
                <a:path extrusionOk="0" h="58964" w="58964">
                  <a:moveTo>
                    <a:pt x="50314" y="8650"/>
                  </a:moveTo>
                  <a:cubicBezTo>
                    <a:pt x="61848" y="20184"/>
                    <a:pt x="61848" y="38780"/>
                    <a:pt x="50314" y="50314"/>
                  </a:cubicBezTo>
                  <a:cubicBezTo>
                    <a:pt x="38780" y="61848"/>
                    <a:pt x="20185" y="61848"/>
                    <a:pt x="8651" y="50314"/>
                  </a:cubicBezTo>
                  <a:cubicBezTo>
                    <a:pt x="-2884" y="38780"/>
                    <a:pt x="-2884" y="20184"/>
                    <a:pt x="8651" y="8650"/>
                  </a:cubicBezTo>
                  <a:cubicBezTo>
                    <a:pt x="19949" y="-2883"/>
                    <a:pt x="38780" y="-2883"/>
                    <a:pt x="50314" y="8650"/>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902" name="Google Shape;1902;p38"/>
            <p:cNvSpPr/>
            <p:nvPr/>
          </p:nvSpPr>
          <p:spPr>
            <a:xfrm rot="-2693915">
              <a:off x="6844678" y="4234576"/>
              <a:ext cx="58893" cy="58893"/>
            </a:xfrm>
            <a:custGeom>
              <a:rect b="b" l="l" r="r" t="t"/>
              <a:pathLst>
                <a:path extrusionOk="0" h="58964" w="58964">
                  <a:moveTo>
                    <a:pt x="50314" y="8651"/>
                  </a:moveTo>
                  <a:cubicBezTo>
                    <a:pt x="61848" y="20184"/>
                    <a:pt x="61848" y="38780"/>
                    <a:pt x="50314" y="50314"/>
                  </a:cubicBezTo>
                  <a:cubicBezTo>
                    <a:pt x="38780" y="61848"/>
                    <a:pt x="20184" y="61848"/>
                    <a:pt x="8650" y="50314"/>
                  </a:cubicBezTo>
                  <a:cubicBezTo>
                    <a:pt x="-2883" y="38780"/>
                    <a:pt x="-2883" y="20184"/>
                    <a:pt x="8650"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1903" name="Google Shape;1903;p38"/>
            <p:cNvSpPr/>
            <p:nvPr/>
          </p:nvSpPr>
          <p:spPr>
            <a:xfrm rot="-2693915">
              <a:off x="6845047" y="3983578"/>
              <a:ext cx="58893" cy="58893"/>
            </a:xfrm>
            <a:custGeom>
              <a:rect b="b" l="l" r="r" t="t"/>
              <a:pathLst>
                <a:path extrusionOk="0" h="58964" w="58964">
                  <a:moveTo>
                    <a:pt x="50314" y="8651"/>
                  </a:moveTo>
                  <a:cubicBezTo>
                    <a:pt x="61848" y="20184"/>
                    <a:pt x="61848" y="38780"/>
                    <a:pt x="50314" y="50314"/>
                  </a:cubicBezTo>
                  <a:cubicBezTo>
                    <a:pt x="38780" y="61848"/>
                    <a:pt x="20185" y="61848"/>
                    <a:pt x="8651" y="50314"/>
                  </a:cubicBezTo>
                  <a:cubicBezTo>
                    <a:pt x="-2884" y="38780"/>
                    <a:pt x="-2884" y="20184"/>
                    <a:pt x="8651" y="8651"/>
                  </a:cubicBezTo>
                  <a:cubicBezTo>
                    <a:pt x="19949" y="-2884"/>
                    <a:pt x="38780" y="-2884"/>
                    <a:pt x="50314" y="8651"/>
                  </a:cubicBezTo>
                  <a:close/>
                </a:path>
              </a:pathLst>
            </a:custGeom>
            <a:solidFill>
              <a:srgbClr val="D91E48"/>
            </a:solidFill>
            <a:ln cap="flat" cmpd="sng" w="9525">
              <a:solidFill>
                <a:schemeClr val="accent3"/>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grpSp>
      <p:pic>
        <p:nvPicPr>
          <p:cNvPr id="1904" name="Google Shape;1904;p38"/>
          <p:cNvPicPr preferRelativeResize="0"/>
          <p:nvPr/>
        </p:nvPicPr>
        <p:blipFill rotWithShape="1">
          <a:blip r:embed="rId5">
            <a:alphaModFix/>
          </a:blip>
          <a:srcRect b="0" l="0" r="0" t="0"/>
          <a:stretch/>
        </p:blipFill>
        <p:spPr>
          <a:xfrm>
            <a:off x="-218535" y="-224430"/>
            <a:ext cx="635794" cy="635794"/>
          </a:xfrm>
          <a:prstGeom prst="rect">
            <a:avLst/>
          </a:prstGeom>
          <a:noFill/>
          <a:ln>
            <a:noFill/>
          </a:ln>
        </p:spPr>
      </p:pic>
      <p:cxnSp>
        <p:nvCxnSpPr>
          <p:cNvPr id="1905" name="Google Shape;1905;p38"/>
          <p:cNvCxnSpPr/>
          <p:nvPr/>
        </p:nvCxnSpPr>
        <p:spPr>
          <a:xfrm>
            <a:off x="575444" y="1648058"/>
            <a:ext cx="0" cy="2388300"/>
          </a:xfrm>
          <a:prstGeom prst="straightConnector1">
            <a:avLst/>
          </a:prstGeom>
          <a:noFill/>
          <a:ln cap="flat" cmpd="sng" w="38100">
            <a:solidFill>
              <a:schemeClr val="accent2"/>
            </a:solidFill>
            <a:prstDash val="solid"/>
            <a:miter lim="800000"/>
            <a:headEnd len="sm" w="sm" type="none"/>
            <a:tailEnd len="sm" w="sm" type="none"/>
          </a:ln>
        </p:spPr>
      </p:cxnSp>
      <p:sp>
        <p:nvSpPr>
          <p:cNvPr id="1906" name="Google Shape;1906;p38"/>
          <p:cNvSpPr txBox="1"/>
          <p:nvPr/>
        </p:nvSpPr>
        <p:spPr>
          <a:xfrm>
            <a:off x="695880" y="1672095"/>
            <a:ext cx="6510000" cy="494400"/>
          </a:xfrm>
          <a:prstGeom prst="rect">
            <a:avLst/>
          </a:prstGeom>
          <a:noFill/>
          <a:ln>
            <a:noFill/>
          </a:ln>
        </p:spPr>
        <p:txBody>
          <a:bodyPr anchorCtr="0" anchor="t" bIns="0" lIns="0" spcFirstLastPara="1" rIns="0" wrap="square" tIns="9525">
            <a:spAutoFit/>
          </a:bodyPr>
          <a:lstStyle/>
          <a:p>
            <a:pPr indent="0" lvl="0" marL="0" marR="3810" rtl="0" algn="ctr">
              <a:lnSpc>
                <a:spcPct val="150000"/>
              </a:lnSpc>
              <a:spcBef>
                <a:spcPts val="0"/>
              </a:spcBef>
              <a:spcAft>
                <a:spcPts val="0"/>
              </a:spcAft>
              <a:buNone/>
            </a:pPr>
            <a:r>
              <a:rPr b="1" i="0" lang="en-US" sz="2100" u="none" cap="none" strike="noStrike">
                <a:solidFill>
                  <a:schemeClr val="lt1"/>
                </a:solidFill>
                <a:latin typeface="Source Sans Pro"/>
                <a:ea typeface="Source Sans Pro"/>
                <a:cs typeface="Source Sans Pro"/>
                <a:sym typeface="Source Sans Pro"/>
              </a:rPr>
              <a:t>CONCLUSIONS</a:t>
            </a:r>
            <a:endParaRPr/>
          </a:p>
        </p:txBody>
      </p:sp>
      <p:pic>
        <p:nvPicPr>
          <p:cNvPr id="1907" name="Google Shape;1907;p38"/>
          <p:cNvPicPr preferRelativeResize="0"/>
          <p:nvPr/>
        </p:nvPicPr>
        <p:blipFill rotWithShape="1">
          <a:blip r:embed="rId6">
            <a:alphaModFix amt="20000"/>
          </a:blip>
          <a:srcRect b="0" l="2030" r="16089" t="0"/>
          <a:stretch/>
        </p:blipFill>
        <p:spPr>
          <a:xfrm>
            <a:off x="1194432" y="1999732"/>
            <a:ext cx="2961906" cy="2464688"/>
          </a:xfrm>
          <a:prstGeom prst="rect">
            <a:avLst/>
          </a:prstGeom>
          <a:noFill/>
          <a:ln>
            <a:noFill/>
          </a:ln>
        </p:spPr>
      </p:pic>
      <p:pic>
        <p:nvPicPr>
          <p:cNvPr id="1908" name="Google Shape;1908;p38"/>
          <p:cNvPicPr preferRelativeResize="0"/>
          <p:nvPr/>
        </p:nvPicPr>
        <p:blipFill rotWithShape="1">
          <a:blip r:embed="rId6">
            <a:alphaModFix amt="20000"/>
          </a:blip>
          <a:srcRect b="40294" l="27588" r="0" t="0"/>
          <a:stretch/>
        </p:blipFill>
        <p:spPr>
          <a:xfrm>
            <a:off x="4532895" y="3037752"/>
            <a:ext cx="2926625" cy="1644132"/>
          </a:xfrm>
          <a:prstGeom prst="rect">
            <a:avLst/>
          </a:prstGeom>
          <a:noFill/>
          <a:ln>
            <a:noFill/>
          </a:ln>
        </p:spPr>
      </p:pic>
      <p:sp>
        <p:nvSpPr>
          <p:cNvPr id="1909" name="Google Shape;1909;p38"/>
          <p:cNvSpPr/>
          <p:nvPr/>
        </p:nvSpPr>
        <p:spPr>
          <a:xfrm>
            <a:off x="2364694" y="2323406"/>
            <a:ext cx="4991100" cy="276900"/>
          </a:xfrm>
          <a:prstGeom prst="rect">
            <a:avLst/>
          </a:prstGeom>
          <a:noFill/>
          <a:ln>
            <a:noFill/>
          </a:ln>
        </p:spPr>
        <p:txBody>
          <a:bodyPr anchorCtr="0" anchor="t" bIns="34275" lIns="68550" spcFirstLastPara="1" rIns="68550" wrap="square" tIns="34275">
            <a:noAutofit/>
          </a:bodyPr>
          <a:lstStyle/>
          <a:p>
            <a:pPr indent="0" lvl="0" marL="0" marR="5238" rtl="0" algn="ctr">
              <a:lnSpc>
                <a:spcPct val="100000"/>
              </a:lnSpc>
              <a:spcBef>
                <a:spcPts val="0"/>
              </a:spcBef>
              <a:spcAft>
                <a:spcPts val="0"/>
              </a:spcAft>
              <a:buNone/>
            </a:pPr>
            <a:r>
              <a:t/>
            </a:r>
            <a:endParaRPr b="1" i="1" sz="1350" u="none" cap="none" strike="noStrike">
              <a:solidFill>
                <a:schemeClr val="lt1"/>
              </a:solidFill>
              <a:latin typeface="Source Sans Pro"/>
              <a:ea typeface="Source Sans Pro"/>
              <a:cs typeface="Source Sans Pro"/>
              <a:sym typeface="Source Sans Pro"/>
            </a:endParaRPr>
          </a:p>
        </p:txBody>
      </p:sp>
      <p:pic>
        <p:nvPicPr>
          <p:cNvPr id="1910" name="Google Shape;1910;p38"/>
          <p:cNvPicPr preferRelativeResize="0"/>
          <p:nvPr/>
        </p:nvPicPr>
        <p:blipFill rotWithShape="1">
          <a:blip r:embed="rId7">
            <a:alphaModFix amt="50000"/>
          </a:blip>
          <a:srcRect b="0" l="0" r="0" t="0"/>
          <a:stretch/>
        </p:blipFill>
        <p:spPr>
          <a:xfrm>
            <a:off x="438029" y="102517"/>
            <a:ext cx="2397772" cy="1442141"/>
          </a:xfrm>
          <a:prstGeom prst="rect">
            <a:avLst/>
          </a:prstGeom>
          <a:noFill/>
          <a:ln>
            <a:noFill/>
          </a:ln>
        </p:spPr>
      </p:pic>
      <p:sp>
        <p:nvSpPr>
          <p:cNvPr id="1911" name="Google Shape;1911;p38"/>
          <p:cNvSpPr/>
          <p:nvPr/>
        </p:nvSpPr>
        <p:spPr>
          <a:xfrm>
            <a:off x="8728687" y="-2044"/>
            <a:ext cx="415500" cy="5145600"/>
          </a:xfrm>
          <a:prstGeom prst="rect">
            <a:avLst/>
          </a:prstGeom>
          <a:solidFill>
            <a:schemeClr val="accent2"/>
          </a:solidFill>
          <a:ln>
            <a:noFill/>
          </a:ln>
          <a:effectLst>
            <a:outerShdw blurRad="190500" sx="101000" rotWithShape="0" algn="tr" dir="8100000" dist="38100" sy="101000">
              <a:srgbClr val="000000">
                <a:alpha val="3451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g22900861d05_0_14"/>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917" name="Google Shape;1917;g22900861d05_0_14"/>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0" marR="3810" rtl="0" algn="ctr">
              <a:lnSpc>
                <a:spcPct val="150000"/>
              </a:lnSpc>
              <a:spcBef>
                <a:spcPts val="0"/>
              </a:spcBef>
              <a:spcAft>
                <a:spcPts val="0"/>
              </a:spcAft>
              <a:buNone/>
            </a:pPr>
            <a:r>
              <a:rPr b="1" lang="en-US" sz="1600">
                <a:solidFill>
                  <a:schemeClr val="lt1"/>
                </a:solidFill>
                <a:latin typeface="Quattrocento Sans"/>
                <a:ea typeface="Quattrocento Sans"/>
                <a:cs typeface="Quattrocento Sans"/>
                <a:sym typeface="Quattrocento Sans"/>
              </a:rPr>
              <a:t>Conclusion</a:t>
            </a:r>
            <a:endParaRPr b="1" i="0" sz="1600" u="none" cap="none" strike="noStrike">
              <a:solidFill>
                <a:schemeClr val="lt1"/>
              </a:solidFill>
              <a:latin typeface="Source Sans Pro"/>
              <a:ea typeface="Source Sans Pro"/>
              <a:cs typeface="Source Sans Pro"/>
              <a:sym typeface="Source Sans Pro"/>
            </a:endParaRPr>
          </a:p>
        </p:txBody>
      </p:sp>
      <p:sp>
        <p:nvSpPr>
          <p:cNvPr id="1918" name="Google Shape;1918;g22900861d05_0_14"/>
          <p:cNvSpPr txBox="1"/>
          <p:nvPr/>
        </p:nvSpPr>
        <p:spPr>
          <a:xfrm>
            <a:off x="3360705" y="307217"/>
            <a:ext cx="2583300" cy="3540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t/>
            </a:r>
            <a:endParaRPr/>
          </a:p>
        </p:txBody>
      </p:sp>
      <p:pic>
        <p:nvPicPr>
          <p:cNvPr id="1919" name="Google Shape;1919;g22900861d05_0_14"/>
          <p:cNvPicPr preferRelativeResize="0"/>
          <p:nvPr/>
        </p:nvPicPr>
        <p:blipFill rotWithShape="1">
          <a:blip r:embed="rId3">
            <a:alphaModFix/>
          </a:blip>
          <a:srcRect b="-2859" l="2360" r="-2359" t="2860"/>
          <a:stretch/>
        </p:blipFill>
        <p:spPr>
          <a:xfrm>
            <a:off x="995425" y="1085486"/>
            <a:ext cx="3033675" cy="2247525"/>
          </a:xfrm>
          <a:prstGeom prst="rect">
            <a:avLst/>
          </a:prstGeom>
          <a:noFill/>
          <a:ln>
            <a:noFill/>
          </a:ln>
        </p:spPr>
      </p:pic>
      <p:sp>
        <p:nvSpPr>
          <p:cNvPr id="1920" name="Google Shape;1920;g22900861d05_0_14"/>
          <p:cNvSpPr txBox="1"/>
          <p:nvPr/>
        </p:nvSpPr>
        <p:spPr>
          <a:xfrm>
            <a:off x="1182300" y="3464700"/>
            <a:ext cx="67794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639729"/>
              </a:buClr>
              <a:buSzPts val="1400"/>
              <a:buFont typeface="Roboto Slab"/>
              <a:buChar char="★"/>
            </a:pPr>
            <a:r>
              <a:rPr lang="en-US">
                <a:latin typeface="Roboto Slab"/>
                <a:ea typeface="Roboto Slab"/>
                <a:cs typeface="Roboto Slab"/>
                <a:sym typeface="Roboto Slab"/>
              </a:rPr>
              <a:t>Our approach </a:t>
            </a:r>
            <a:r>
              <a:rPr lang="en-US">
                <a:solidFill>
                  <a:srgbClr val="639729"/>
                </a:solidFill>
                <a:latin typeface="Roboto Slab"/>
                <a:ea typeface="Roboto Slab"/>
                <a:cs typeface="Roboto Slab"/>
                <a:sym typeface="Roboto Slab"/>
              </a:rPr>
              <a:t>DetectBERT</a:t>
            </a:r>
            <a:r>
              <a:rPr lang="en-US">
                <a:latin typeface="Roboto Slab"/>
                <a:ea typeface="Roboto Slab"/>
                <a:cs typeface="Roboto Slab"/>
                <a:sym typeface="Roboto Slab"/>
              </a:rPr>
              <a:t> is able to detect </a:t>
            </a:r>
            <a:r>
              <a:rPr lang="en-US">
                <a:solidFill>
                  <a:srgbClr val="639729"/>
                </a:solidFill>
                <a:latin typeface="Roboto Slab"/>
                <a:ea typeface="Roboto Slab"/>
                <a:cs typeface="Roboto Slab"/>
                <a:sym typeface="Roboto Slab"/>
              </a:rPr>
              <a:t>statement-level </a:t>
            </a:r>
            <a:r>
              <a:rPr lang="en-US">
                <a:latin typeface="Roboto Slab"/>
                <a:ea typeface="Roboto Slab"/>
                <a:cs typeface="Roboto Slab"/>
                <a:sym typeface="Roboto Slab"/>
              </a:rPr>
              <a:t>vulnerabilities</a:t>
            </a:r>
            <a:br>
              <a:rPr lang="en-US">
                <a:latin typeface="Roboto Slab"/>
                <a:ea typeface="Roboto Slab"/>
                <a:cs typeface="Roboto Slab"/>
                <a:sym typeface="Roboto Slab"/>
              </a:rPr>
            </a:br>
            <a:endParaRPr>
              <a:latin typeface="Roboto Slab"/>
              <a:ea typeface="Roboto Slab"/>
              <a:cs typeface="Roboto Slab"/>
              <a:sym typeface="Roboto Slab"/>
            </a:endParaRPr>
          </a:p>
          <a:p>
            <a:pPr indent="-317500" lvl="0" marL="457200" rtl="0" algn="l">
              <a:spcBef>
                <a:spcPts val="0"/>
              </a:spcBef>
              <a:spcAft>
                <a:spcPts val="0"/>
              </a:spcAft>
              <a:buClr>
                <a:srgbClr val="639729"/>
              </a:buClr>
              <a:buSzPts val="1400"/>
              <a:buFont typeface="Roboto Slab"/>
              <a:buChar char="★"/>
            </a:pPr>
            <a:r>
              <a:rPr lang="en-US">
                <a:latin typeface="Roboto Slab"/>
                <a:ea typeface="Roboto Slab"/>
                <a:cs typeface="Roboto Slab"/>
                <a:sym typeface="Roboto Slab"/>
              </a:rPr>
              <a:t>Simplify data preprocessing pipeline -&gt; Easily adapt to </a:t>
            </a:r>
            <a:r>
              <a:rPr lang="en-US">
                <a:solidFill>
                  <a:srgbClr val="639729"/>
                </a:solidFill>
                <a:latin typeface="Roboto Slab"/>
                <a:ea typeface="Roboto Slab"/>
                <a:cs typeface="Roboto Slab"/>
                <a:sym typeface="Roboto Slab"/>
              </a:rPr>
              <a:t>multiple</a:t>
            </a:r>
            <a:r>
              <a:rPr lang="en-US">
                <a:solidFill>
                  <a:srgbClr val="639729"/>
                </a:solidFill>
                <a:latin typeface="Roboto Slab"/>
                <a:ea typeface="Roboto Slab"/>
                <a:cs typeface="Roboto Slab"/>
                <a:sym typeface="Roboto Slab"/>
              </a:rPr>
              <a:t> </a:t>
            </a:r>
            <a:r>
              <a:rPr lang="en-US">
                <a:solidFill>
                  <a:srgbClr val="639729"/>
                </a:solidFill>
                <a:latin typeface="Roboto Slab"/>
                <a:ea typeface="Roboto Slab"/>
                <a:cs typeface="Roboto Slab"/>
                <a:sym typeface="Roboto Slab"/>
              </a:rPr>
              <a:t>programming languages</a:t>
            </a:r>
            <a:endParaRPr>
              <a:solidFill>
                <a:srgbClr val="639729"/>
              </a:solidFill>
              <a:latin typeface="Roboto Slab"/>
              <a:ea typeface="Roboto Slab"/>
              <a:cs typeface="Roboto Slab"/>
              <a:sym typeface="Roboto Slab"/>
            </a:endParaRPr>
          </a:p>
          <a:p>
            <a:pPr indent="0" lvl="0" marL="457200" rtl="0" algn="l">
              <a:spcBef>
                <a:spcPts val="0"/>
              </a:spcBef>
              <a:spcAft>
                <a:spcPts val="0"/>
              </a:spcAft>
              <a:buNone/>
            </a:pPr>
            <a:r>
              <a:t/>
            </a:r>
            <a:endParaRPr>
              <a:latin typeface="Roboto Slab"/>
              <a:ea typeface="Roboto Slab"/>
              <a:cs typeface="Roboto Slab"/>
              <a:sym typeface="Roboto Slab"/>
            </a:endParaRPr>
          </a:p>
          <a:p>
            <a:pPr indent="-317500" lvl="0" marL="457200" rtl="0" algn="l">
              <a:spcBef>
                <a:spcPts val="0"/>
              </a:spcBef>
              <a:spcAft>
                <a:spcPts val="0"/>
              </a:spcAft>
              <a:buClr>
                <a:srgbClr val="639729"/>
              </a:buClr>
              <a:buSzPts val="1400"/>
              <a:buFont typeface="Roboto Slab"/>
              <a:buChar char="★"/>
            </a:pPr>
            <a:r>
              <a:rPr lang="en-US">
                <a:latin typeface="Roboto Slab"/>
                <a:ea typeface="Roboto Slab"/>
                <a:cs typeface="Roboto Slab"/>
                <a:sym typeface="Roboto Slab"/>
              </a:rPr>
              <a:t>Achieve </a:t>
            </a:r>
            <a:r>
              <a:rPr lang="en-US">
                <a:solidFill>
                  <a:srgbClr val="639729"/>
                </a:solidFill>
                <a:latin typeface="Roboto Slab"/>
                <a:ea typeface="Roboto Slab"/>
                <a:cs typeface="Roboto Slab"/>
                <a:sym typeface="Roboto Slab"/>
              </a:rPr>
              <a:t>competitive</a:t>
            </a:r>
            <a:r>
              <a:rPr lang="en-US">
                <a:latin typeface="Roboto Slab"/>
                <a:ea typeface="Roboto Slab"/>
                <a:cs typeface="Roboto Slab"/>
                <a:sym typeface="Roboto Slab"/>
              </a:rPr>
              <a:t> performance to </a:t>
            </a:r>
            <a:r>
              <a:rPr lang="en-US">
                <a:solidFill>
                  <a:srgbClr val="D91E48"/>
                </a:solidFill>
                <a:latin typeface="Roboto Slab"/>
                <a:ea typeface="Roboto Slab"/>
                <a:cs typeface="Roboto Slab"/>
                <a:sym typeface="Roboto Slab"/>
              </a:rPr>
              <a:t>GNN-based</a:t>
            </a:r>
            <a:r>
              <a:rPr lang="en-US">
                <a:latin typeface="Roboto Slab"/>
                <a:ea typeface="Roboto Slab"/>
                <a:cs typeface="Roboto Slab"/>
                <a:sym typeface="Roboto Slab"/>
              </a:rPr>
              <a:t> approaches</a:t>
            </a:r>
            <a:endParaRPr>
              <a:latin typeface="Roboto Slab"/>
              <a:ea typeface="Roboto Slab"/>
              <a:cs typeface="Roboto Slab"/>
              <a:sym typeface="Roboto Slab"/>
            </a:endParaRPr>
          </a:p>
          <a:p>
            <a:pPr indent="0" lvl="0" marL="0" rtl="0" algn="l">
              <a:spcBef>
                <a:spcPts val="0"/>
              </a:spcBef>
              <a:spcAft>
                <a:spcPts val="0"/>
              </a:spcAft>
              <a:buNone/>
            </a:pPr>
            <a:br>
              <a:rPr lang="en-US">
                <a:latin typeface="Roboto Slab"/>
                <a:ea typeface="Roboto Slab"/>
                <a:cs typeface="Roboto Slab"/>
                <a:sym typeface="Roboto Slab"/>
              </a:rPr>
            </a:br>
            <a:endParaRPr>
              <a:latin typeface="Roboto Slab"/>
              <a:ea typeface="Roboto Slab"/>
              <a:cs typeface="Roboto Slab"/>
              <a:sym typeface="Roboto Slab"/>
            </a:endParaRPr>
          </a:p>
        </p:txBody>
      </p:sp>
      <p:pic>
        <p:nvPicPr>
          <p:cNvPr id="1921" name="Google Shape;1921;g22900861d05_0_14"/>
          <p:cNvPicPr preferRelativeResize="0"/>
          <p:nvPr/>
        </p:nvPicPr>
        <p:blipFill>
          <a:blip r:embed="rId4">
            <a:alphaModFix/>
          </a:blip>
          <a:stretch>
            <a:fillRect/>
          </a:stretch>
        </p:blipFill>
        <p:spPr>
          <a:xfrm>
            <a:off x="4418513" y="864000"/>
            <a:ext cx="2883387" cy="2397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22900861d05_0_72"/>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525" name="Google Shape;525;g22900861d05_0_72"/>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526" name="Google Shape;526;g22900861d05_0_72"/>
          <p:cNvSpPr/>
          <p:nvPr/>
        </p:nvSpPr>
        <p:spPr>
          <a:xfrm>
            <a:off x="594798" y="260800"/>
            <a:ext cx="5898480"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527" name="Google Shape;527;g22900861d05_0_72"/>
          <p:cNvSpPr txBox="1"/>
          <p:nvPr/>
        </p:nvSpPr>
        <p:spPr>
          <a:xfrm>
            <a:off x="1471625" y="4189175"/>
            <a:ext cx="6608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528" name="Google Shape;528;g22900861d05_0_72"/>
          <p:cNvSpPr txBox="1"/>
          <p:nvPr/>
        </p:nvSpPr>
        <p:spPr>
          <a:xfrm>
            <a:off x="3078430" y="268375"/>
            <a:ext cx="32784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Vulnerability in source code</a:t>
            </a:r>
            <a:endParaRPr b="1" i="0" sz="1500" u="none" cap="none" strike="noStrike">
              <a:solidFill>
                <a:srgbClr val="262626"/>
              </a:solidFill>
              <a:latin typeface="Quattrocento Sans"/>
              <a:ea typeface="Quattrocento Sans"/>
              <a:cs typeface="Quattrocento Sans"/>
              <a:sym typeface="Quattrocento Sans"/>
            </a:endParaRPr>
          </a:p>
        </p:txBody>
      </p:sp>
      <p:pic>
        <p:nvPicPr>
          <p:cNvPr id="529" name="Google Shape;529;g22900861d05_0_72"/>
          <p:cNvPicPr preferRelativeResize="0"/>
          <p:nvPr/>
        </p:nvPicPr>
        <p:blipFill>
          <a:blip r:embed="rId3">
            <a:alphaModFix/>
          </a:blip>
          <a:stretch>
            <a:fillRect/>
          </a:stretch>
        </p:blipFill>
        <p:spPr>
          <a:xfrm>
            <a:off x="869150" y="1532450"/>
            <a:ext cx="2402914" cy="2140000"/>
          </a:xfrm>
          <a:prstGeom prst="rect">
            <a:avLst/>
          </a:prstGeom>
          <a:noFill/>
          <a:ln>
            <a:noFill/>
          </a:ln>
        </p:spPr>
      </p:pic>
      <p:pic>
        <p:nvPicPr>
          <p:cNvPr id="530" name="Google Shape;530;g22900861d05_0_72"/>
          <p:cNvPicPr preferRelativeResize="0"/>
          <p:nvPr/>
        </p:nvPicPr>
        <p:blipFill>
          <a:blip r:embed="rId4">
            <a:alphaModFix/>
          </a:blip>
          <a:stretch>
            <a:fillRect/>
          </a:stretch>
        </p:blipFill>
        <p:spPr>
          <a:xfrm>
            <a:off x="3414948" y="2368250"/>
            <a:ext cx="4628925" cy="263875"/>
          </a:xfrm>
          <a:prstGeom prst="rect">
            <a:avLst/>
          </a:prstGeom>
          <a:noFill/>
          <a:ln>
            <a:noFill/>
          </a:ln>
        </p:spPr>
      </p:pic>
      <p:sp>
        <p:nvSpPr>
          <p:cNvPr id="531" name="Google Shape;531;g22900861d05_0_72"/>
          <p:cNvSpPr txBox="1"/>
          <p:nvPr/>
        </p:nvSpPr>
        <p:spPr>
          <a:xfrm>
            <a:off x="869150" y="3721900"/>
            <a:ext cx="472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Source: https://logz.io/blog/defend-against-sql-injections/</a:t>
            </a:r>
            <a:endParaRPr>
              <a:solidFill>
                <a:schemeClr val="dk1"/>
              </a:solidFill>
            </a:endParaRPr>
          </a:p>
        </p:txBody>
      </p:sp>
      <p:cxnSp>
        <p:nvCxnSpPr>
          <p:cNvPr id="532" name="Google Shape;532;g22900861d05_0_72"/>
          <p:cNvCxnSpPr/>
          <p:nvPr/>
        </p:nvCxnSpPr>
        <p:spPr>
          <a:xfrm flipH="1" rot="10800000">
            <a:off x="4779175" y="1628725"/>
            <a:ext cx="485700" cy="693000"/>
          </a:xfrm>
          <a:prstGeom prst="straightConnector1">
            <a:avLst/>
          </a:prstGeom>
          <a:noFill/>
          <a:ln cap="flat" cmpd="sng" w="9525">
            <a:solidFill>
              <a:schemeClr val="dk2"/>
            </a:solidFill>
            <a:prstDash val="solid"/>
            <a:round/>
            <a:headEnd len="med" w="med" type="none"/>
            <a:tailEnd len="med" w="med" type="none"/>
          </a:ln>
        </p:spPr>
      </p:cxnSp>
      <p:sp>
        <p:nvSpPr>
          <p:cNvPr id="533" name="Google Shape;533;g22900861d05_0_72"/>
          <p:cNvSpPr txBox="1"/>
          <p:nvPr/>
        </p:nvSpPr>
        <p:spPr>
          <a:xfrm>
            <a:off x="5193500" y="1421600"/>
            <a:ext cx="396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a:ea typeface="Roboto Slab"/>
                <a:cs typeface="Roboto Slab"/>
                <a:sym typeface="Roboto Slab"/>
              </a:rPr>
              <a:t>The attacker can use a prepared input </a:t>
            </a:r>
            <a:br>
              <a:rPr lang="en-US">
                <a:latin typeface="Roboto Slab"/>
                <a:ea typeface="Roboto Slab"/>
                <a:cs typeface="Roboto Slab"/>
                <a:sym typeface="Roboto Slab"/>
              </a:rPr>
            </a:br>
            <a:r>
              <a:rPr lang="en-US">
                <a:latin typeface="Roboto Slab"/>
                <a:ea typeface="Roboto Slab"/>
                <a:cs typeface="Roboto Slab"/>
                <a:sym typeface="Roboto Slab"/>
              </a:rPr>
              <a:t>text to manipulate the logic of this query</a:t>
            </a:r>
            <a:endParaRPr>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539" name="Google Shape;539;p6"/>
          <p:cNvSpPr/>
          <p:nvPr/>
        </p:nvSpPr>
        <p:spPr>
          <a:xfrm>
            <a:off x="744" y="143678"/>
            <a:ext cx="3194019" cy="433575"/>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540" name="Google Shape;540;p6"/>
          <p:cNvSpPr/>
          <p:nvPr/>
        </p:nvSpPr>
        <p:spPr>
          <a:xfrm>
            <a:off x="594806" y="260808"/>
            <a:ext cx="4594683"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541" name="Google Shape;541;p6"/>
          <p:cNvSpPr txBox="1"/>
          <p:nvPr/>
        </p:nvSpPr>
        <p:spPr>
          <a:xfrm>
            <a:off x="1528775" y="4267500"/>
            <a:ext cx="6608100" cy="876000"/>
          </a:xfrm>
          <a:prstGeom prst="rect">
            <a:avLst/>
          </a:prstGeom>
          <a:noFill/>
          <a:ln>
            <a:noFill/>
          </a:ln>
        </p:spPr>
        <p:txBody>
          <a:bodyPr anchorCtr="0" anchor="t" bIns="45700" lIns="91425" spcFirstLastPara="1" rIns="91425" wrap="square" tIns="45700">
            <a:spAutoFit/>
          </a:bodyPr>
          <a:lstStyle/>
          <a:p>
            <a:pPr indent="0" lvl="0" marL="0" rtl="0" algn="l">
              <a:lnSpc>
                <a:spcPct val="122000"/>
              </a:lnSpc>
              <a:spcBef>
                <a:spcPts val="0"/>
              </a:spcBef>
              <a:spcAft>
                <a:spcPts val="0"/>
              </a:spcAft>
              <a:buSzPts val="1100"/>
              <a:buNone/>
            </a:pPr>
            <a:r>
              <a:rPr b="1" lang="en-US" sz="1100">
                <a:solidFill>
                  <a:srgbClr val="030042"/>
                </a:solidFill>
                <a:highlight>
                  <a:srgbClr val="FFFFFF"/>
                </a:highlight>
              </a:rPr>
              <a:t>Mend’s 2021 Open Source Security Vulnerabilities Report</a:t>
            </a:r>
            <a:endParaRPr sz="1100"/>
          </a:p>
          <a:p>
            <a:pPr indent="0" lvl="0" marL="0" marR="0" rtl="0" algn="l">
              <a:lnSpc>
                <a:spcPct val="100000"/>
              </a:lnSpc>
              <a:spcBef>
                <a:spcPts val="1500"/>
              </a:spcBef>
              <a:spcAft>
                <a:spcPts val="0"/>
              </a:spcAft>
              <a:buNone/>
            </a:pPr>
            <a:r>
              <a:rPr lang="en-US" sz="1100"/>
              <a:t>https://www.mend.io/resources/blog/2021-state-of-open-source-security-vulnerabilities-cheat-sheet/</a:t>
            </a:r>
            <a:endParaRPr sz="1100"/>
          </a:p>
          <a:p>
            <a:pPr indent="0" lvl="0" marL="0" marR="0" rtl="0" algn="l">
              <a:lnSpc>
                <a:spcPct val="100000"/>
              </a:lnSpc>
              <a:spcBef>
                <a:spcPts val="0"/>
              </a:spcBef>
              <a:spcAft>
                <a:spcPts val="0"/>
              </a:spcAft>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542" name="Google Shape;542;p6"/>
          <p:cNvSpPr txBox="1"/>
          <p:nvPr/>
        </p:nvSpPr>
        <p:spPr>
          <a:xfrm>
            <a:off x="3078415" y="268366"/>
            <a:ext cx="2226900" cy="369300"/>
          </a:xfrm>
          <a:prstGeom prst="rect">
            <a:avLst/>
          </a:prstGeom>
          <a:noFill/>
          <a:ln>
            <a:noFill/>
          </a:ln>
        </p:spPr>
        <p:txBody>
          <a:bodyPr anchorCtr="0" anchor="t" bIns="68550" lIns="68550" spcFirstLastPara="1" rIns="68550" wrap="square" tIns="68550">
            <a:spAutoFit/>
          </a:bodyPr>
          <a:lstStyle/>
          <a:p>
            <a:pPr indent="0" lvl="0" marL="0" marR="5239" rtl="0" algn="ctr">
              <a:lnSpc>
                <a:spcPct val="100000"/>
              </a:lnSpc>
              <a:spcBef>
                <a:spcPts val="0"/>
              </a:spcBef>
              <a:spcAft>
                <a:spcPts val="0"/>
              </a:spcAft>
              <a:buNone/>
            </a:pPr>
            <a:r>
              <a:rPr b="1" i="0" lang="en-US" sz="1500" u="none" cap="none" strike="noStrike">
                <a:solidFill>
                  <a:srgbClr val="262626"/>
                </a:solidFill>
                <a:latin typeface="Quattrocento Sans"/>
                <a:ea typeface="Quattrocento Sans"/>
                <a:cs typeface="Quattrocento Sans"/>
                <a:sym typeface="Quattrocento Sans"/>
              </a:rPr>
              <a:t>Stat</a:t>
            </a:r>
            <a:r>
              <a:rPr b="1" lang="en-US" sz="1500">
                <a:solidFill>
                  <a:srgbClr val="262626"/>
                </a:solidFill>
                <a:latin typeface="Quattrocento Sans"/>
                <a:ea typeface="Quattrocento Sans"/>
                <a:cs typeface="Quattrocento Sans"/>
                <a:sym typeface="Quattrocento Sans"/>
              </a:rPr>
              <a:t>us</a:t>
            </a:r>
            <a:endParaRPr b="1" i="0" sz="1500" u="none" cap="none" strike="noStrike">
              <a:solidFill>
                <a:srgbClr val="262626"/>
              </a:solidFill>
              <a:latin typeface="Quattrocento Sans"/>
              <a:ea typeface="Quattrocento Sans"/>
              <a:cs typeface="Quattrocento Sans"/>
              <a:sym typeface="Quattrocento Sans"/>
            </a:endParaRPr>
          </a:p>
        </p:txBody>
      </p:sp>
      <p:pic>
        <p:nvPicPr>
          <p:cNvPr id="543" name="Google Shape;543;p6"/>
          <p:cNvPicPr preferRelativeResize="0"/>
          <p:nvPr/>
        </p:nvPicPr>
        <p:blipFill>
          <a:blip r:embed="rId3">
            <a:alphaModFix/>
          </a:blip>
          <a:stretch>
            <a:fillRect/>
          </a:stretch>
        </p:blipFill>
        <p:spPr>
          <a:xfrm>
            <a:off x="150075" y="1584275"/>
            <a:ext cx="3828374" cy="2380500"/>
          </a:xfrm>
          <a:prstGeom prst="rect">
            <a:avLst/>
          </a:prstGeom>
          <a:noFill/>
          <a:ln>
            <a:noFill/>
          </a:ln>
        </p:spPr>
      </p:pic>
      <p:pic>
        <p:nvPicPr>
          <p:cNvPr id="544" name="Google Shape;544;p6"/>
          <p:cNvPicPr preferRelativeResize="0"/>
          <p:nvPr/>
        </p:nvPicPr>
        <p:blipFill>
          <a:blip r:embed="rId4">
            <a:alphaModFix/>
          </a:blip>
          <a:stretch>
            <a:fillRect/>
          </a:stretch>
        </p:blipFill>
        <p:spPr>
          <a:xfrm>
            <a:off x="4504170" y="2143125"/>
            <a:ext cx="3382526" cy="160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2107d86e321_0_27"/>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550" name="Google Shape;550;g2107d86e321_0_27"/>
          <p:cNvSpPr/>
          <p:nvPr/>
        </p:nvSpPr>
        <p:spPr>
          <a:xfrm>
            <a:off x="594797" y="260800"/>
            <a:ext cx="7335241"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551" name="Google Shape;551;g2107d86e321_0_27"/>
          <p:cNvSpPr txBox="1"/>
          <p:nvPr/>
        </p:nvSpPr>
        <p:spPr>
          <a:xfrm>
            <a:off x="3660954" y="255275"/>
            <a:ext cx="40905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Vulnerable code detection approaches</a:t>
            </a:r>
            <a:endParaRPr b="1" i="0" sz="1500" u="none" cap="none" strike="noStrike">
              <a:solidFill>
                <a:srgbClr val="262626"/>
              </a:solidFill>
              <a:latin typeface="Quattrocento Sans"/>
              <a:ea typeface="Quattrocento Sans"/>
              <a:cs typeface="Quattrocento Sans"/>
              <a:sym typeface="Quattrocento Sans"/>
            </a:endParaRPr>
          </a:p>
        </p:txBody>
      </p:sp>
      <p:pic>
        <p:nvPicPr>
          <p:cNvPr id="552" name="Google Shape;552;g2107d86e321_0_27"/>
          <p:cNvPicPr preferRelativeResize="0"/>
          <p:nvPr/>
        </p:nvPicPr>
        <p:blipFill>
          <a:blip r:embed="rId3">
            <a:alphaModFix/>
          </a:blip>
          <a:stretch>
            <a:fillRect/>
          </a:stretch>
        </p:blipFill>
        <p:spPr>
          <a:xfrm>
            <a:off x="2314550" y="923225"/>
            <a:ext cx="4071925" cy="1648536"/>
          </a:xfrm>
          <a:prstGeom prst="rect">
            <a:avLst/>
          </a:prstGeom>
          <a:noFill/>
          <a:ln>
            <a:noFill/>
          </a:ln>
        </p:spPr>
      </p:pic>
      <p:sp>
        <p:nvSpPr>
          <p:cNvPr id="553" name="Google Shape;553;g2107d86e321_0_27"/>
          <p:cNvSpPr txBox="1"/>
          <p:nvPr/>
        </p:nvSpPr>
        <p:spPr>
          <a:xfrm>
            <a:off x="1371600" y="4607725"/>
            <a:ext cx="6036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Roboto Slab"/>
              <a:ea typeface="Roboto Slab"/>
              <a:cs typeface="Roboto Slab"/>
              <a:sym typeface="Roboto Slab"/>
            </a:endParaRPr>
          </a:p>
        </p:txBody>
      </p:sp>
      <p:sp>
        <p:nvSpPr>
          <p:cNvPr id="554" name="Google Shape;554;g2107d86e321_0_27"/>
          <p:cNvSpPr txBox="1"/>
          <p:nvPr/>
        </p:nvSpPr>
        <p:spPr>
          <a:xfrm>
            <a:off x="4464800" y="2525400"/>
            <a:ext cx="26505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555555"/>
                </a:solidFill>
                <a:highlight>
                  <a:srgbClr val="FFFFFF"/>
                </a:highlight>
                <a:latin typeface="Roboto"/>
                <a:ea typeface="Roboto"/>
                <a:cs typeface="Roboto"/>
                <a:sym typeface="Roboto"/>
              </a:rPr>
              <a:t>Static analysis tools </a:t>
            </a:r>
            <a:r>
              <a:rPr lang="en-US" sz="1200">
                <a:solidFill>
                  <a:srgbClr val="555555"/>
                </a:solidFill>
                <a:highlight>
                  <a:srgbClr val="FFFFFF"/>
                </a:highlight>
                <a:latin typeface="Roboto"/>
                <a:ea typeface="Roboto"/>
                <a:cs typeface="Roboto"/>
                <a:sym typeface="Roboto"/>
              </a:rPr>
              <a:t>scans the application code at rest to discover faulty code posing a security threat.</a:t>
            </a:r>
            <a:endParaRPr sz="1200">
              <a:solidFill>
                <a:srgbClr val="555555"/>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555" name="Google Shape;555;g2107d86e321_0_27"/>
          <p:cNvSpPr txBox="1"/>
          <p:nvPr/>
        </p:nvSpPr>
        <p:spPr>
          <a:xfrm>
            <a:off x="1678775" y="2556300"/>
            <a:ext cx="2557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rgbClr val="555555"/>
                </a:solidFill>
                <a:highlight>
                  <a:srgbClr val="FFFFFF"/>
                </a:highlight>
                <a:latin typeface="Roboto"/>
                <a:ea typeface="Roboto"/>
                <a:cs typeface="Roboto"/>
                <a:sym typeface="Roboto"/>
              </a:rPr>
              <a:t>Dynamic analysis tools tests the running application and has no access to its source code.</a:t>
            </a:r>
            <a:endParaRPr/>
          </a:p>
        </p:txBody>
      </p:sp>
      <p:sp>
        <p:nvSpPr>
          <p:cNvPr id="556" name="Google Shape;556;g2107d86e321_0_27"/>
          <p:cNvSpPr txBox="1"/>
          <p:nvPr/>
        </p:nvSpPr>
        <p:spPr>
          <a:xfrm>
            <a:off x="352425" y="3110400"/>
            <a:ext cx="3567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107d86e321_1_5242"/>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562" name="Google Shape;562;g2107d86e321_1_5242"/>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563" name="Google Shape;563;g2107d86e321_1_5242"/>
          <p:cNvSpPr/>
          <p:nvPr/>
        </p:nvSpPr>
        <p:spPr>
          <a:xfrm>
            <a:off x="594797" y="260800"/>
            <a:ext cx="7335241"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564" name="Google Shape;564;g2107d86e321_1_5242"/>
          <p:cNvSpPr txBox="1"/>
          <p:nvPr/>
        </p:nvSpPr>
        <p:spPr>
          <a:xfrm>
            <a:off x="3660954" y="255275"/>
            <a:ext cx="40905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Approaches for static analysis</a:t>
            </a:r>
            <a:endParaRPr b="1" i="0" sz="1500" u="none" cap="none" strike="noStrike">
              <a:solidFill>
                <a:srgbClr val="262626"/>
              </a:solidFill>
              <a:latin typeface="Quattrocento Sans"/>
              <a:ea typeface="Quattrocento Sans"/>
              <a:cs typeface="Quattrocento Sans"/>
              <a:sym typeface="Quattrocento Sans"/>
            </a:endParaRPr>
          </a:p>
        </p:txBody>
      </p:sp>
      <p:pic>
        <p:nvPicPr>
          <p:cNvPr id="565" name="Google Shape;565;g2107d86e321_1_5242"/>
          <p:cNvPicPr preferRelativeResize="0"/>
          <p:nvPr/>
        </p:nvPicPr>
        <p:blipFill>
          <a:blip r:embed="rId3">
            <a:alphaModFix/>
          </a:blip>
          <a:stretch>
            <a:fillRect/>
          </a:stretch>
        </p:blipFill>
        <p:spPr>
          <a:xfrm>
            <a:off x="801125" y="812675"/>
            <a:ext cx="6661916" cy="4214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107d86e321_1_5274"/>
          <p:cNvSpPr txBox="1"/>
          <p:nvPr>
            <p:ph idx="12" type="sldNum"/>
          </p:nvPr>
        </p:nvSpPr>
        <p:spPr>
          <a:xfrm>
            <a:off x="0" y="474990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571" name="Google Shape;571;g2107d86e321_1_5274"/>
          <p:cNvSpPr/>
          <p:nvPr/>
        </p:nvSpPr>
        <p:spPr>
          <a:xfrm>
            <a:off x="744" y="143678"/>
            <a:ext cx="3194100" cy="433500"/>
          </a:xfrm>
          <a:prstGeom prst="rect">
            <a:avLst/>
          </a:prstGeom>
          <a:solidFill>
            <a:srgbClr val="45698A"/>
          </a:solidFill>
          <a:ln>
            <a:noFill/>
          </a:ln>
          <a:effectLst>
            <a:outerShdw blurRad="50800" rotWithShape="0" algn="tl" dir="2700000" dist="38100">
              <a:srgbClr val="000000">
                <a:alpha val="40000"/>
              </a:srgbClr>
            </a:outerShdw>
          </a:effectLst>
        </p:spPr>
        <p:txBody>
          <a:bodyPr anchorCtr="0" anchor="ctr" bIns="34275" lIns="68550" spcFirstLastPara="1" rIns="68550" wrap="square" tIns="34275">
            <a:noAutofit/>
          </a:bodyPr>
          <a:lstStyle/>
          <a:p>
            <a:pPr indent="0" lvl="0" marL="9525" marR="0" rtl="0" algn="ctr">
              <a:lnSpc>
                <a:spcPct val="100000"/>
              </a:lnSpc>
              <a:spcBef>
                <a:spcPts val="0"/>
              </a:spcBef>
              <a:spcAft>
                <a:spcPts val="0"/>
              </a:spcAft>
              <a:buNone/>
            </a:pPr>
            <a:r>
              <a:rPr b="1" i="0" lang="en-US" sz="1600" u="none" cap="none" strike="noStrike">
                <a:solidFill>
                  <a:schemeClr val="lt1"/>
                </a:solidFill>
                <a:latin typeface="Quattrocento Sans"/>
                <a:ea typeface="Quattrocento Sans"/>
                <a:cs typeface="Quattrocento Sans"/>
                <a:sym typeface="Quattrocento Sans"/>
              </a:rPr>
              <a:t>INTRODUCTION</a:t>
            </a:r>
            <a:endParaRPr/>
          </a:p>
        </p:txBody>
      </p:sp>
      <p:sp>
        <p:nvSpPr>
          <p:cNvPr id="572" name="Google Shape;572;g2107d86e321_1_5274"/>
          <p:cNvSpPr/>
          <p:nvPr/>
        </p:nvSpPr>
        <p:spPr>
          <a:xfrm>
            <a:off x="594797" y="260800"/>
            <a:ext cx="7335241" cy="358267"/>
          </a:xfrm>
          <a:custGeom>
            <a:rect b="b" l="l" r="r" t="t"/>
            <a:pathLst>
              <a:path extrusionOk="0" h="738695" w="738695">
                <a:moveTo>
                  <a:pt x="0" y="0"/>
                </a:moveTo>
                <a:lnTo>
                  <a:pt x="738695" y="0"/>
                </a:lnTo>
                <a:lnTo>
                  <a:pt x="738695" y="738696"/>
                </a:lnTo>
                <a:lnTo>
                  <a:pt x="0" y="738696"/>
                </a:lnTo>
                <a:close/>
              </a:path>
            </a:pathLst>
          </a:custGeom>
          <a:noFill/>
          <a:ln cap="flat" cmpd="sng" w="9525">
            <a:solidFill>
              <a:srgbClr val="45698A"/>
            </a:solidFill>
            <a:prstDash val="solid"/>
            <a:miter lim="8000"/>
            <a:headEnd len="sm" w="sm" type="none"/>
            <a:tailEnd len="sm" w="sm" type="none"/>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Times New Roman"/>
              <a:ea typeface="Times New Roman"/>
              <a:cs typeface="Times New Roman"/>
              <a:sym typeface="Times New Roman"/>
            </a:endParaRPr>
          </a:p>
        </p:txBody>
      </p:sp>
      <p:sp>
        <p:nvSpPr>
          <p:cNvPr id="573" name="Google Shape;573;g2107d86e321_1_5274"/>
          <p:cNvSpPr txBox="1"/>
          <p:nvPr/>
        </p:nvSpPr>
        <p:spPr>
          <a:xfrm>
            <a:off x="3660954" y="255275"/>
            <a:ext cx="4090500" cy="369300"/>
          </a:xfrm>
          <a:prstGeom prst="rect">
            <a:avLst/>
          </a:prstGeom>
          <a:noFill/>
          <a:ln>
            <a:noFill/>
          </a:ln>
        </p:spPr>
        <p:txBody>
          <a:bodyPr anchorCtr="0" anchor="t" bIns="68550" lIns="68550" spcFirstLastPara="1" rIns="68550" wrap="square" tIns="68550">
            <a:spAutoFit/>
          </a:bodyPr>
          <a:lstStyle/>
          <a:p>
            <a:pPr indent="0" lvl="0" marL="0" marR="5238" rtl="0" algn="ctr">
              <a:lnSpc>
                <a:spcPct val="100000"/>
              </a:lnSpc>
              <a:spcBef>
                <a:spcPts val="0"/>
              </a:spcBef>
              <a:spcAft>
                <a:spcPts val="0"/>
              </a:spcAft>
              <a:buNone/>
            </a:pPr>
            <a:r>
              <a:rPr b="1" lang="en-US" sz="1500">
                <a:solidFill>
                  <a:srgbClr val="262626"/>
                </a:solidFill>
                <a:latin typeface="Quattrocento Sans"/>
                <a:ea typeface="Quattrocento Sans"/>
                <a:cs typeface="Quattrocento Sans"/>
                <a:sym typeface="Quattrocento Sans"/>
              </a:rPr>
              <a:t>Approaches for SAST</a:t>
            </a:r>
            <a:endParaRPr b="1" i="0" sz="1500" u="none" cap="none" strike="noStrike">
              <a:solidFill>
                <a:srgbClr val="262626"/>
              </a:solidFill>
              <a:latin typeface="Quattrocento Sans"/>
              <a:ea typeface="Quattrocento Sans"/>
              <a:cs typeface="Quattrocento Sans"/>
              <a:sym typeface="Quattrocento Sans"/>
            </a:endParaRPr>
          </a:p>
        </p:txBody>
      </p:sp>
      <p:pic>
        <p:nvPicPr>
          <p:cNvPr id="574" name="Google Shape;574;g2107d86e321_1_5274"/>
          <p:cNvPicPr preferRelativeResize="0"/>
          <p:nvPr/>
        </p:nvPicPr>
        <p:blipFill>
          <a:blip r:embed="rId3">
            <a:alphaModFix/>
          </a:blip>
          <a:stretch>
            <a:fillRect/>
          </a:stretch>
        </p:blipFill>
        <p:spPr>
          <a:xfrm>
            <a:off x="2820188" y="977847"/>
            <a:ext cx="3036876" cy="1389363"/>
          </a:xfrm>
          <a:prstGeom prst="rect">
            <a:avLst/>
          </a:prstGeom>
          <a:noFill/>
          <a:ln>
            <a:noFill/>
          </a:ln>
        </p:spPr>
      </p:pic>
      <p:pic>
        <p:nvPicPr>
          <p:cNvPr id="575" name="Google Shape;575;g2107d86e321_1_5274"/>
          <p:cNvPicPr preferRelativeResize="0"/>
          <p:nvPr/>
        </p:nvPicPr>
        <p:blipFill>
          <a:blip r:embed="rId4">
            <a:alphaModFix/>
          </a:blip>
          <a:stretch>
            <a:fillRect/>
          </a:stretch>
        </p:blipFill>
        <p:spPr>
          <a:xfrm>
            <a:off x="1798088" y="2483885"/>
            <a:ext cx="5081108" cy="24714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surance Plan by Slidesgo">
  <a:themeElements>
    <a:clrScheme name="Simple Light">
      <a:dk1>
        <a:srgbClr val="000000"/>
      </a:dk1>
      <a:lt1>
        <a:srgbClr val="FFFFFF"/>
      </a:lt1>
      <a:dk2>
        <a:srgbClr val="595959"/>
      </a:dk2>
      <a:lt2>
        <a:srgbClr val="EEEEEE"/>
      </a:lt2>
      <a:accent1>
        <a:srgbClr val="00D6C0"/>
      </a:accent1>
      <a:accent2>
        <a:srgbClr val="073763"/>
      </a:accent2>
      <a:accent3>
        <a:srgbClr val="0B5394"/>
      </a:accent3>
      <a:accent4>
        <a:srgbClr val="3D85C6"/>
      </a:accent4>
      <a:accent5>
        <a:srgbClr val="008275"/>
      </a:accent5>
      <a:accent6>
        <a:srgbClr val="00AE9D"/>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nhân nguyễn</dc:creator>
</cp:coreProperties>
</file>